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4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5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6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1" r:id="rId1"/>
    <p:sldMasterId id="2147484100" r:id="rId2"/>
    <p:sldMasterId id="2147484136" r:id="rId3"/>
    <p:sldMasterId id="2147484149" r:id="rId4"/>
    <p:sldMasterId id="2147484166" r:id="rId5"/>
    <p:sldMasterId id="2147484188" r:id="rId6"/>
    <p:sldMasterId id="2147484209" r:id="rId7"/>
  </p:sldMasterIdLst>
  <p:notesMasterIdLst>
    <p:notesMasterId r:id="rId23"/>
  </p:notesMasterIdLst>
  <p:handoutMasterIdLst>
    <p:handoutMasterId r:id="rId24"/>
  </p:handoutMasterIdLst>
  <p:sldIdLst>
    <p:sldId id="1958" r:id="rId8"/>
    <p:sldId id="1979421897" r:id="rId9"/>
    <p:sldId id="1979421881" r:id="rId10"/>
    <p:sldId id="1979421902" r:id="rId11"/>
    <p:sldId id="7548" r:id="rId12"/>
    <p:sldId id="1979421903" r:id="rId13"/>
    <p:sldId id="7549" r:id="rId14"/>
    <p:sldId id="1979421904" r:id="rId15"/>
    <p:sldId id="961" r:id="rId16"/>
    <p:sldId id="1181" r:id="rId17"/>
    <p:sldId id="1112" r:id="rId18"/>
    <p:sldId id="1979421906" r:id="rId19"/>
    <p:sldId id="1979421907" r:id="rId20"/>
    <p:sldId id="1979421898" r:id="rId21"/>
    <p:sldId id="1979421905" r:id="rId22"/>
  </p:sldIdLst>
  <p:sldSz cx="9144000" cy="5143500" type="screen16x9"/>
  <p:notesSz cx="10234613" cy="7104063"/>
  <p:custDataLst>
    <p:tags r:id="rId25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pos="3144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esh Gohil" initials="" lastIdx="31" clrIdx="0"/>
  <p:cmAuthor id="1" name="Kate Ryan" initials="KR" lastIdx="11" clrIdx="1"/>
  <p:cmAuthor id="2" name="Dave Free (dafree)" initials="DF(" lastIdx="1" clrIdx="2">
    <p:extLst>
      <p:ext uri="{19B8F6BF-5375-455C-9EA6-DF929625EA0E}">
        <p15:presenceInfo xmlns:p15="http://schemas.microsoft.com/office/powerpoint/2012/main" userId="S::dafree@cisco.com::faa39f85-1e97-4219-9589-5e81f41a7bfb" providerId="AD"/>
      </p:ext>
    </p:extLst>
  </p:cmAuthor>
  <p:cmAuthor id="3" name="Greg Cote (grcote)" initials="GC(" lastIdx="2" clrIdx="3">
    <p:extLst>
      <p:ext uri="{19B8F6BF-5375-455C-9EA6-DF929625EA0E}">
        <p15:presenceInfo xmlns:p15="http://schemas.microsoft.com/office/powerpoint/2012/main" userId="S::grcote@cisco.com::e42a36ee-242c-4636-bfb8-1e68dc5390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6AEE6"/>
    <a:srgbClr val="005073"/>
    <a:srgbClr val="61CFFF"/>
    <a:srgbClr val="00BCEB"/>
    <a:srgbClr val="81C569"/>
    <a:srgbClr val="545664"/>
    <a:srgbClr val="660066"/>
    <a:srgbClr val="0C2F47"/>
    <a:srgbClr val="011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55" autoAdjust="0"/>
    <p:restoredTop sz="95667" autoAdjust="0"/>
  </p:normalViewPr>
  <p:slideViewPr>
    <p:cSldViewPr snapToGrid="0" snapToObjects="1" showGuides="1">
      <p:cViewPr varScale="1">
        <p:scale>
          <a:sx n="161" d="100"/>
          <a:sy n="161" d="100"/>
        </p:scale>
        <p:origin x="1160" y="192"/>
      </p:cViewPr>
      <p:guideLst>
        <p:guide pos="3144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744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257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ěk Jiří" userId="124f35e5-af6f-4061-8264-0d9b755a6622" providerId="ADAL" clId="{95A8C753-5B2D-47BA-8F03-ACC5D2DC2DD8}"/>
    <pc:docChg chg="undo custSel modSld modNotesMaster modHandout">
      <pc:chgData name="Vaněk Jiří" userId="124f35e5-af6f-4061-8264-0d9b755a6622" providerId="ADAL" clId="{95A8C753-5B2D-47BA-8F03-ACC5D2DC2DD8}" dt="2025-10-02T11:39:34.686" v="235"/>
      <pc:docMkLst>
        <pc:docMk/>
      </pc:docMkLst>
      <pc:sldChg chg="modSp mod">
        <pc:chgData name="Vaněk Jiří" userId="124f35e5-af6f-4061-8264-0d9b755a6622" providerId="ADAL" clId="{95A8C753-5B2D-47BA-8F03-ACC5D2DC2DD8}" dt="2025-10-02T11:01:33.214" v="233" actId="20577"/>
        <pc:sldMkLst>
          <pc:docMk/>
          <pc:sldMk cId="1443974677" sldId="1979421905"/>
        </pc:sldMkLst>
        <pc:spChg chg="mod">
          <ac:chgData name="Vaněk Jiří" userId="124f35e5-af6f-4061-8264-0d9b755a6622" providerId="ADAL" clId="{95A8C753-5B2D-47BA-8F03-ACC5D2DC2DD8}" dt="2025-10-02T11:01:33.214" v="233" actId="20577"/>
          <ac:spMkLst>
            <pc:docMk/>
            <pc:sldMk cId="1443974677" sldId="1979421905"/>
            <ac:spMk id="4" creationId="{0F361135-7915-3945-9FBA-A11EE768A0FB}"/>
          </ac:spMkLst>
        </pc:spChg>
      </pc:sldChg>
    </pc:docChg>
  </pc:docChgLst>
  <pc:docChgLst>
    <pc:chgData name="Vaněk Jiří" userId="124f35e5-af6f-4061-8264-0d9b755a6622" providerId="ADAL" clId="{BA97A00F-DA52-408A-B750-60398E8F7B04}"/>
    <pc:docChg chg="modSld">
      <pc:chgData name="Vaněk Jiří" userId="124f35e5-af6f-4061-8264-0d9b755a6622" providerId="ADAL" clId="{BA97A00F-DA52-408A-B750-60398E8F7B04}" dt="2025-10-05T10:33:36.583" v="7" actId="20577"/>
      <pc:docMkLst>
        <pc:docMk/>
      </pc:docMkLst>
      <pc:sldChg chg="modSp mod">
        <pc:chgData name="Vaněk Jiří" userId="124f35e5-af6f-4061-8264-0d9b755a6622" providerId="ADAL" clId="{BA97A00F-DA52-408A-B750-60398E8F7B04}" dt="2025-10-05T10:33:36.583" v="7" actId="20577"/>
        <pc:sldMkLst>
          <pc:docMk/>
          <pc:sldMk cId="1443974677" sldId="1979421905"/>
        </pc:sldMkLst>
        <pc:spChg chg="mod">
          <ac:chgData name="Vaněk Jiří" userId="124f35e5-af6f-4061-8264-0d9b755a6622" providerId="ADAL" clId="{BA97A00F-DA52-408A-B750-60398E8F7B04}" dt="2025-10-05T10:33:36.583" v="7" actId="20577"/>
          <ac:spMkLst>
            <pc:docMk/>
            <pc:sldMk cId="1443974677" sldId="1979421905"/>
            <ac:spMk id="4" creationId="{0F361135-7915-3945-9FBA-A11EE768A0F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434999" cy="355203"/>
          </a:xfrm>
          <a:prstGeom prst="rect">
            <a:avLst/>
          </a:prstGeom>
        </p:spPr>
        <p:txBody>
          <a:bodyPr vert="horz" lIns="99069" tIns="49535" rIns="99069" bIns="495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46" y="0"/>
            <a:ext cx="4434999" cy="355203"/>
          </a:xfrm>
          <a:prstGeom prst="rect">
            <a:avLst/>
          </a:prstGeom>
        </p:spPr>
        <p:txBody>
          <a:bodyPr vert="horz" lIns="99069" tIns="49535" rIns="99069" bIns="4953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E48B1C-1E6B-744F-8E6C-3836D33BC0D9}" type="datetimeFigureOut">
              <a:rPr lang="en-US"/>
              <a:pPr>
                <a:defRPr/>
              </a:pPr>
              <a:t>10/21/25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747627"/>
            <a:ext cx="4434999" cy="355203"/>
          </a:xfrm>
          <a:prstGeom prst="rect">
            <a:avLst/>
          </a:prstGeom>
        </p:spPr>
        <p:txBody>
          <a:bodyPr vert="horz" lIns="99069" tIns="49535" rIns="99069" bIns="495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46" y="6747627"/>
            <a:ext cx="4434999" cy="355203"/>
          </a:xfrm>
          <a:prstGeom prst="rect">
            <a:avLst/>
          </a:prstGeom>
        </p:spPr>
        <p:txBody>
          <a:bodyPr vert="horz" lIns="99069" tIns="49535" rIns="99069" bIns="4953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A8EAB7-F1BA-274C-91A9-46214A29E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8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434999" cy="355203"/>
          </a:xfrm>
          <a:prstGeom prst="rect">
            <a:avLst/>
          </a:prstGeom>
        </p:spPr>
        <p:txBody>
          <a:bodyPr vert="horz" lIns="99069" tIns="49535" rIns="99069" bIns="495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5203"/>
          </a:xfrm>
          <a:prstGeom prst="rect">
            <a:avLst/>
          </a:prstGeom>
        </p:spPr>
        <p:txBody>
          <a:bodyPr vert="horz" lIns="99069" tIns="49535" rIns="99069" bIns="4953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637A29-4E7E-A24B-BAB1-D48C888F91E4}" type="datetimeFigureOut">
              <a:rPr lang="en-US"/>
              <a:pPr>
                <a:defRPr/>
              </a:pPr>
              <a:t>10/21/25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49550" y="531813"/>
            <a:ext cx="4735513" cy="2665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9" tIns="49535" rIns="99069" bIns="4953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2" y="3374430"/>
            <a:ext cx="8187690" cy="3196829"/>
          </a:xfrm>
          <a:prstGeom prst="rect">
            <a:avLst/>
          </a:prstGeom>
        </p:spPr>
        <p:txBody>
          <a:bodyPr vert="horz" lIns="99069" tIns="49535" rIns="99069" bIns="49535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47627"/>
            <a:ext cx="4434999" cy="355203"/>
          </a:xfrm>
          <a:prstGeom prst="rect">
            <a:avLst/>
          </a:prstGeom>
        </p:spPr>
        <p:txBody>
          <a:bodyPr vert="horz" lIns="99069" tIns="49535" rIns="99069" bIns="495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46" y="6747627"/>
            <a:ext cx="4434999" cy="355203"/>
          </a:xfrm>
          <a:prstGeom prst="rect">
            <a:avLst/>
          </a:prstGeom>
        </p:spPr>
        <p:txBody>
          <a:bodyPr vert="horz" lIns="99069" tIns="49535" rIns="99069" bIns="4953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7A1FA6-25DE-9E4E-A34D-CF67DE7DB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51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 – VPN and IPsec Concepts</a:t>
            </a:r>
          </a:p>
          <a:p>
            <a:r>
              <a:rPr lang="en-US" dirty="0"/>
              <a:t>8.3 – IPsec</a:t>
            </a:r>
          </a:p>
          <a:p>
            <a:r>
              <a:rPr lang="en-US" dirty="0"/>
              <a:t>8.3.4 – Confidentiality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11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62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95343" fontAlgn="base">
              <a:spcBef>
                <a:spcPct val="0"/>
              </a:spcBef>
              <a:spcAft>
                <a:spcPct val="0"/>
              </a:spcAft>
              <a:defRPr/>
            </a:pPr>
            <a:fld id="{F7B572F0-5E65-4486-8C1B-9F3A5C81C407}" type="slidenum">
              <a:rPr lang="en-US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pPr defTabSz="495343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72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76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95343" fontAlgn="base">
              <a:spcBef>
                <a:spcPct val="0"/>
              </a:spcBef>
              <a:spcAft>
                <a:spcPct val="0"/>
              </a:spcAft>
              <a:defRPr/>
            </a:pPr>
            <a:fld id="{F7B572F0-5E65-4486-8C1B-9F3A5C81C407}" type="slidenum">
              <a:rPr lang="en-US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pPr defTabSz="495343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8836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55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95343" fontAlgn="base">
              <a:spcBef>
                <a:spcPct val="0"/>
              </a:spcBef>
              <a:spcAft>
                <a:spcPct val="0"/>
              </a:spcAft>
              <a:defRPr/>
            </a:pPr>
            <a:fld id="{F7B572F0-5E65-4486-8C1B-9F3A5C81C407}" type="slidenum">
              <a:rPr lang="en-US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pPr defTabSz="495343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7232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95343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13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300" dirty="0">
                <a:latin typeface="Arial" charset="0"/>
              </a:rPr>
              <a:t>15 – Application Layer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300" dirty="0">
                <a:latin typeface="Arial" charset="0"/>
              </a:rPr>
              <a:t>15.3 –  Web and Email Protocols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15.3.3 – Email Protocols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49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– FHRP Concepts</a:t>
            </a:r>
          </a:p>
          <a:p>
            <a:r>
              <a:rPr lang="en-US" dirty="0"/>
              <a:t>9.2 – HSRP</a:t>
            </a:r>
          </a:p>
          <a:p>
            <a:r>
              <a:rPr lang="en-US" dirty="0"/>
              <a:t>9.2.2 – HSRP Priority and Preemption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0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emf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for events">
    <p:bg>
      <p:bgPr>
        <a:solidFill>
          <a:srgbClr val="003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4718242"/>
            <a:ext cx="3332788" cy="425258"/>
          </a:xfrm>
          <a:prstGeom prst="rect">
            <a:avLst/>
          </a:prstGeom>
          <a:solidFill>
            <a:srgbClr val="003C5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7" y="3868769"/>
            <a:ext cx="5126698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7" y="4108766"/>
            <a:ext cx="5126698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7" y="4348763"/>
            <a:ext cx="5126698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4" y="2626575"/>
            <a:ext cx="6582740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774" indent="0">
              <a:buNone/>
              <a:defRPr/>
            </a:lvl2pPr>
            <a:lvl3pPr marL="427391" indent="0">
              <a:buNone/>
              <a:defRPr/>
            </a:lvl3pPr>
            <a:lvl4pPr marL="516681" indent="0">
              <a:buNone/>
              <a:defRPr/>
            </a:lvl4pPr>
            <a:lvl5pPr marL="601206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6" y="2055089"/>
            <a:ext cx="661249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49" y="335889"/>
            <a:ext cx="1967571" cy="453212"/>
          </a:xfrm>
          <a:prstGeom prst="rect">
            <a:avLst/>
          </a:prstGeom>
        </p:spPr>
      </p:pic>
      <p:sp>
        <p:nvSpPr>
          <p:cNvPr id="10" name="Text Placeholder 40"/>
          <p:cNvSpPr>
            <a:spLocks noGrp="1"/>
          </p:cNvSpPr>
          <p:nvPr>
            <p:ph type="body" sz="quarter" idx="14" hasCustomPrompt="1"/>
          </p:nvPr>
        </p:nvSpPr>
        <p:spPr>
          <a:xfrm>
            <a:off x="465376" y="4723589"/>
            <a:ext cx="5126698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NetAcad.com</a:t>
            </a:r>
          </a:p>
        </p:txBody>
      </p:sp>
    </p:spTree>
    <p:extLst>
      <p:ext uri="{BB962C8B-B14F-4D97-AF65-F5344CB8AC3E}">
        <p14:creationId xmlns:p14="http://schemas.microsoft.com/office/powerpoint/2010/main" val="221379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9301163" cy="2843212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6" y="3054518"/>
            <a:ext cx="8364236" cy="560153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5929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5F180B08-E925-4D11-9542-DCEF6A9EF0CE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477838" y="4741863"/>
            <a:ext cx="29464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  <a:t>© 2019  Cisco and/or its affiliates. All rights reserved.   Cisco Confidential</a:t>
            </a: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1316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94DF0D91-B067-4FC7-BCF7-C3D3B30773E6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477838" y="4741863"/>
            <a:ext cx="317976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  <a:t>© 2017  Cisco and/or its affiliates. All rights reserved.   Cisco Confidential</a:t>
            </a: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/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834659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0050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7B68DD-62DA-4245-A5D2-BD1A7FBEB51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CE3F0930-E504-4F48-85EB-DEA771998AF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762375" y="2128838"/>
            <a:ext cx="1619250" cy="8604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bg1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7349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4D6D6FF6-6993-45D0-99FC-26A3CCA12B7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151313" y="1414463"/>
            <a:ext cx="2778125" cy="3000375"/>
            <a:chOff x="4933507" y="1151360"/>
            <a:chExt cx="2778852" cy="2999827"/>
          </a:xfrm>
        </p:grpSpPr>
        <p:grpSp>
          <p:nvGrpSpPr>
            <p:cNvPr id="3" name="Group 10">
              <a:extLst>
                <a:ext uri="{FF2B5EF4-FFF2-40B4-BE49-F238E27FC236}">
                  <a16:creationId xmlns:a16="http://schemas.microsoft.com/office/drawing/2014/main" id="{891DD2EE-CF3A-4B46-9F43-A51078E8111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33507" y="1151360"/>
              <a:ext cx="1863530" cy="2999827"/>
              <a:chOff x="8085527" y="2367556"/>
              <a:chExt cx="368989" cy="593982"/>
            </a:xfrm>
          </p:grpSpPr>
          <p:sp>
            <p:nvSpPr>
              <p:cNvPr id="14" name="Freeform 530">
                <a:extLst>
                  <a:ext uri="{FF2B5EF4-FFF2-40B4-BE49-F238E27FC236}">
                    <a16:creationId xmlns:a16="http://schemas.microsoft.com/office/drawing/2014/main" id="{8AE89A97-B4BD-4BFF-91CC-D56E3C0A3E6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85527" y="2367556"/>
                <a:ext cx="368989" cy="243993"/>
              </a:xfrm>
              <a:custGeom>
                <a:avLst/>
                <a:gdLst>
                  <a:gd name="T0" fmla="*/ 2147483646 w 156"/>
                  <a:gd name="T1" fmla="*/ 0 h 103"/>
                  <a:gd name="T2" fmla="*/ 0 w 156"/>
                  <a:gd name="T3" fmla="*/ 2147483646 h 103"/>
                  <a:gd name="T4" fmla="*/ 2147483646 w 156"/>
                  <a:gd name="T5" fmla="*/ 2147483646 h 103"/>
                  <a:gd name="T6" fmla="*/ 2147483646 w 156"/>
                  <a:gd name="T7" fmla="*/ 2147483646 h 103"/>
                  <a:gd name="T8" fmla="*/ 2147483646 w 156"/>
                  <a:gd name="T9" fmla="*/ 2147483646 h 103"/>
                  <a:gd name="T10" fmla="*/ 2147483646 w 156"/>
                  <a:gd name="T11" fmla="*/ 2147483646 h 103"/>
                  <a:gd name="T12" fmla="*/ 2147483646 w 156"/>
                  <a:gd name="T13" fmla="*/ 2147483646 h 103"/>
                  <a:gd name="T14" fmla="*/ 2147483646 w 156"/>
                  <a:gd name="T15" fmla="*/ 2147483646 h 103"/>
                  <a:gd name="T16" fmla="*/ 2147483646 w 156"/>
                  <a:gd name="T17" fmla="*/ 2147483646 h 103"/>
                  <a:gd name="T18" fmla="*/ 2147483646 w 156"/>
                  <a:gd name="T19" fmla="*/ 0 h 1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6" h="103">
                    <a:moveTo>
                      <a:pt x="78" y="0"/>
                    </a:moveTo>
                    <a:cubicBezTo>
                      <a:pt x="35" y="0"/>
                      <a:pt x="0" y="35"/>
                      <a:pt x="0" y="78"/>
                    </a:cubicBezTo>
                    <a:cubicBezTo>
                      <a:pt x="0" y="92"/>
                      <a:pt x="11" y="103"/>
                      <a:pt x="25" y="103"/>
                    </a:cubicBezTo>
                    <a:cubicBezTo>
                      <a:pt x="39" y="103"/>
                      <a:pt x="51" y="92"/>
                      <a:pt x="51" y="78"/>
                    </a:cubicBezTo>
                    <a:cubicBezTo>
                      <a:pt x="51" y="63"/>
                      <a:pt x="63" y="51"/>
                      <a:pt x="78" y="51"/>
                    </a:cubicBezTo>
                    <a:cubicBezTo>
                      <a:pt x="93" y="51"/>
                      <a:pt x="105" y="63"/>
                      <a:pt x="105" y="78"/>
                    </a:cubicBezTo>
                    <a:cubicBezTo>
                      <a:pt x="105" y="78"/>
                      <a:pt x="105" y="78"/>
                      <a:pt x="105" y="78"/>
                    </a:cubicBezTo>
                    <a:cubicBezTo>
                      <a:pt x="105" y="64"/>
                      <a:pt x="116" y="52"/>
                      <a:pt x="130" y="52"/>
                    </a:cubicBezTo>
                    <a:cubicBezTo>
                      <a:pt x="144" y="52"/>
                      <a:pt x="156" y="64"/>
                      <a:pt x="156" y="78"/>
                    </a:cubicBezTo>
                    <a:cubicBezTo>
                      <a:pt x="156" y="35"/>
                      <a:pt x="121" y="0"/>
                      <a:pt x="78" y="0"/>
                    </a:cubicBezTo>
                  </a:path>
                </a:pathLst>
              </a:custGeom>
              <a:solidFill>
                <a:srgbClr val="00BCEB"/>
              </a:solidFill>
              <a:ln w="3175">
                <a:solidFill>
                  <a:srgbClr val="00BCE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Oval 531">
                <a:extLst>
                  <a:ext uri="{FF2B5EF4-FFF2-40B4-BE49-F238E27FC236}">
                    <a16:creationId xmlns:a16="http://schemas.microsoft.com/office/drawing/2014/main" id="{E3B3D6A4-FCD6-4121-9121-6D5602C78A3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210665" y="2845570"/>
                <a:ext cx="116019" cy="115968"/>
              </a:xfrm>
              <a:prstGeom prst="ellipse">
                <a:avLst/>
              </a:prstGeom>
              <a:solidFill>
                <a:srgbClr val="005073"/>
              </a:solidFill>
              <a:ln w="3175">
                <a:solidFill>
                  <a:srgbClr val="005073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defTabSz="914400" eaLnBrk="1" hangingPunct="1">
                  <a:defRPr/>
                </a:pPr>
                <a:endParaRPr lang="en-US" altLang="en-US">
                  <a:solidFill>
                    <a:srgbClr val="282828"/>
                  </a:solidFill>
                </a:endParaRPr>
              </a:p>
            </p:txBody>
          </p:sp>
          <p:sp>
            <p:nvSpPr>
              <p:cNvPr id="16" name="Freeform 532">
                <a:extLst>
                  <a:ext uri="{FF2B5EF4-FFF2-40B4-BE49-F238E27FC236}">
                    <a16:creationId xmlns:a16="http://schemas.microsoft.com/office/drawing/2014/main" id="{527D346B-F13D-49A6-A17F-1650860439F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08523" y="2551551"/>
                <a:ext cx="245992" cy="245992"/>
              </a:xfrm>
              <a:custGeom>
                <a:avLst/>
                <a:gdLst>
                  <a:gd name="T0" fmla="*/ 2147483646 w 104"/>
                  <a:gd name="T1" fmla="*/ 0 h 104"/>
                  <a:gd name="T2" fmla="*/ 2147483646 w 104"/>
                  <a:gd name="T3" fmla="*/ 2147483646 h 104"/>
                  <a:gd name="T4" fmla="*/ 2147483646 w 104"/>
                  <a:gd name="T5" fmla="*/ 0 h 104"/>
                  <a:gd name="T6" fmla="*/ 2147483646 w 104"/>
                  <a:gd name="T7" fmla="*/ 0 h 104"/>
                  <a:gd name="T8" fmla="*/ 2147483646 w 104"/>
                  <a:gd name="T9" fmla="*/ 2147483646 h 104"/>
                  <a:gd name="T10" fmla="*/ 0 w 104"/>
                  <a:gd name="T11" fmla="*/ 2147483646 h 104"/>
                  <a:gd name="T12" fmla="*/ 2147483646 w 104"/>
                  <a:gd name="T13" fmla="*/ 2147483646 h 104"/>
                  <a:gd name="T14" fmla="*/ 2147483646 w 104"/>
                  <a:gd name="T15" fmla="*/ 2147483646 h 104"/>
                  <a:gd name="T16" fmla="*/ 2147483646 w 104"/>
                  <a:gd name="T17" fmla="*/ 2147483646 h 104"/>
                  <a:gd name="T18" fmla="*/ 2147483646 w 104"/>
                  <a:gd name="T19" fmla="*/ 0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104" y="0"/>
                    </a:moveTo>
                    <a:cubicBezTo>
                      <a:pt x="104" y="14"/>
                      <a:pt x="92" y="25"/>
                      <a:pt x="78" y="25"/>
                    </a:cubicBezTo>
                    <a:cubicBezTo>
                      <a:pt x="64" y="25"/>
                      <a:pt x="53" y="14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10"/>
                      <a:pt x="47" y="20"/>
                      <a:pt x="37" y="24"/>
                    </a:cubicBezTo>
                    <a:cubicBezTo>
                      <a:pt x="15" y="35"/>
                      <a:pt x="0" y="56"/>
                      <a:pt x="0" y="78"/>
                    </a:cubicBezTo>
                    <a:cubicBezTo>
                      <a:pt x="0" y="92"/>
                      <a:pt x="12" y="104"/>
                      <a:pt x="26" y="104"/>
                    </a:cubicBezTo>
                    <a:cubicBezTo>
                      <a:pt x="40" y="104"/>
                      <a:pt x="51" y="93"/>
                      <a:pt x="51" y="78"/>
                    </a:cubicBezTo>
                    <a:cubicBezTo>
                      <a:pt x="52" y="77"/>
                      <a:pt x="54" y="73"/>
                      <a:pt x="59" y="70"/>
                    </a:cubicBezTo>
                    <a:cubicBezTo>
                      <a:pt x="86" y="57"/>
                      <a:pt x="104" y="30"/>
                      <a:pt x="104" y="0"/>
                    </a:cubicBezTo>
                  </a:path>
                </a:pathLst>
              </a:custGeom>
              <a:solidFill>
                <a:srgbClr val="005073"/>
              </a:solidFill>
              <a:ln w="3175">
                <a:solidFill>
                  <a:srgbClr val="0050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33">
                <a:extLst>
                  <a:ext uri="{FF2B5EF4-FFF2-40B4-BE49-F238E27FC236}">
                    <a16:creationId xmlns:a16="http://schemas.microsoft.com/office/drawing/2014/main" id="{0336D361-6BBB-41E8-8313-18D89A99DC2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333519" y="2490552"/>
                <a:ext cx="120996" cy="120996"/>
              </a:xfrm>
              <a:custGeom>
                <a:avLst/>
                <a:gdLst>
                  <a:gd name="T0" fmla="*/ 2147483646 w 51"/>
                  <a:gd name="T1" fmla="*/ 0 h 51"/>
                  <a:gd name="T2" fmla="*/ 0 w 51"/>
                  <a:gd name="T3" fmla="*/ 2147483646 h 51"/>
                  <a:gd name="T4" fmla="*/ 0 w 51"/>
                  <a:gd name="T5" fmla="*/ 2147483646 h 51"/>
                  <a:gd name="T6" fmla="*/ 0 w 51"/>
                  <a:gd name="T7" fmla="*/ 2147483646 h 51"/>
                  <a:gd name="T8" fmla="*/ 2147483646 w 51"/>
                  <a:gd name="T9" fmla="*/ 2147483646 h 51"/>
                  <a:gd name="T10" fmla="*/ 2147483646 w 51"/>
                  <a:gd name="T11" fmla="*/ 2147483646 h 51"/>
                  <a:gd name="T12" fmla="*/ 2147483646 w 51"/>
                  <a:gd name="T13" fmla="*/ 2147483646 h 51"/>
                  <a:gd name="T14" fmla="*/ 2147483646 w 51"/>
                  <a:gd name="T15" fmla="*/ 2147483646 h 51"/>
                  <a:gd name="T16" fmla="*/ 2147483646 w 5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cubicBezTo>
                      <a:pt x="11" y="0"/>
                      <a:pt x="0" y="12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40"/>
                      <a:pt x="11" y="51"/>
                      <a:pt x="25" y="51"/>
                    </a:cubicBezTo>
                    <a:cubicBezTo>
                      <a:pt x="39" y="51"/>
                      <a:pt x="51" y="40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12"/>
                      <a:pt x="39" y="0"/>
                      <a:pt x="25" y="0"/>
                    </a:cubicBezTo>
                  </a:path>
                </a:pathLst>
              </a:custGeom>
              <a:solidFill>
                <a:srgbClr val="003C56"/>
              </a:solidFill>
              <a:ln w="3175">
                <a:solidFill>
                  <a:srgbClr val="0050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1">
              <a:extLst>
                <a:ext uri="{FF2B5EF4-FFF2-40B4-BE49-F238E27FC236}">
                  <a16:creationId xmlns:a16="http://schemas.microsoft.com/office/drawing/2014/main" id="{0404B3B6-9177-46FA-A4BB-68655CFD82B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901493" y="1469399"/>
              <a:ext cx="810866" cy="1308844"/>
              <a:chOff x="8556512" y="2367556"/>
              <a:chExt cx="367989" cy="593982"/>
            </a:xfrm>
          </p:grpSpPr>
          <p:sp>
            <p:nvSpPr>
              <p:cNvPr id="10" name="Freeform 534">
                <a:extLst>
                  <a:ext uri="{FF2B5EF4-FFF2-40B4-BE49-F238E27FC236}">
                    <a16:creationId xmlns:a16="http://schemas.microsoft.com/office/drawing/2014/main" id="{40B8B6F6-B150-4F9D-9F32-5350E59345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56512" y="2367556"/>
                <a:ext cx="367989" cy="243993"/>
              </a:xfrm>
              <a:custGeom>
                <a:avLst/>
                <a:gdLst>
                  <a:gd name="T0" fmla="*/ 2147483646 w 156"/>
                  <a:gd name="T1" fmla="*/ 0 h 103"/>
                  <a:gd name="T2" fmla="*/ 0 w 156"/>
                  <a:gd name="T3" fmla="*/ 2147483646 h 103"/>
                  <a:gd name="T4" fmla="*/ 2147483646 w 156"/>
                  <a:gd name="T5" fmla="*/ 2147483646 h 103"/>
                  <a:gd name="T6" fmla="*/ 2147483646 w 156"/>
                  <a:gd name="T7" fmla="*/ 2147483646 h 103"/>
                  <a:gd name="T8" fmla="*/ 2147483646 w 156"/>
                  <a:gd name="T9" fmla="*/ 2147483646 h 103"/>
                  <a:gd name="T10" fmla="*/ 2147483646 w 156"/>
                  <a:gd name="T11" fmla="*/ 2147483646 h 103"/>
                  <a:gd name="T12" fmla="*/ 2147483646 w 156"/>
                  <a:gd name="T13" fmla="*/ 2147483646 h 103"/>
                  <a:gd name="T14" fmla="*/ 2147483646 w 156"/>
                  <a:gd name="T15" fmla="*/ 2147483646 h 103"/>
                  <a:gd name="T16" fmla="*/ 2147483646 w 156"/>
                  <a:gd name="T17" fmla="*/ 2147483646 h 103"/>
                  <a:gd name="T18" fmla="*/ 2147483646 w 156"/>
                  <a:gd name="T19" fmla="*/ 0 h 1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6" h="103">
                    <a:moveTo>
                      <a:pt x="78" y="0"/>
                    </a:moveTo>
                    <a:cubicBezTo>
                      <a:pt x="35" y="0"/>
                      <a:pt x="0" y="35"/>
                      <a:pt x="0" y="78"/>
                    </a:cubicBezTo>
                    <a:cubicBezTo>
                      <a:pt x="0" y="92"/>
                      <a:pt x="11" y="103"/>
                      <a:pt x="25" y="103"/>
                    </a:cubicBezTo>
                    <a:cubicBezTo>
                      <a:pt x="39" y="103"/>
                      <a:pt x="51" y="92"/>
                      <a:pt x="51" y="78"/>
                    </a:cubicBezTo>
                    <a:cubicBezTo>
                      <a:pt x="51" y="63"/>
                      <a:pt x="63" y="51"/>
                      <a:pt x="78" y="51"/>
                    </a:cubicBezTo>
                    <a:cubicBezTo>
                      <a:pt x="93" y="51"/>
                      <a:pt x="105" y="63"/>
                      <a:pt x="105" y="78"/>
                    </a:cubicBezTo>
                    <a:cubicBezTo>
                      <a:pt x="105" y="78"/>
                      <a:pt x="105" y="78"/>
                      <a:pt x="105" y="78"/>
                    </a:cubicBezTo>
                    <a:cubicBezTo>
                      <a:pt x="105" y="64"/>
                      <a:pt x="116" y="52"/>
                      <a:pt x="130" y="52"/>
                    </a:cubicBezTo>
                    <a:cubicBezTo>
                      <a:pt x="144" y="52"/>
                      <a:pt x="156" y="64"/>
                      <a:pt x="156" y="78"/>
                    </a:cubicBezTo>
                    <a:cubicBezTo>
                      <a:pt x="156" y="35"/>
                      <a:pt x="121" y="0"/>
                      <a:pt x="78" y="0"/>
                    </a:cubicBezTo>
                  </a:path>
                </a:pathLst>
              </a:custGeom>
              <a:solidFill>
                <a:srgbClr val="6EBE4A"/>
              </a:solidFill>
              <a:ln w="3175">
                <a:solidFill>
                  <a:srgbClr val="6EBE4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Oval 535">
                <a:extLst>
                  <a:ext uri="{FF2B5EF4-FFF2-40B4-BE49-F238E27FC236}">
                    <a16:creationId xmlns:a16="http://schemas.microsoft.com/office/drawing/2014/main" id="{E500593A-CD4D-4392-8963-D02B912D8AA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681648" y="2845571"/>
                <a:ext cx="116022" cy="115970"/>
              </a:xfrm>
              <a:prstGeom prst="ellipse">
                <a:avLst/>
              </a:prstGeom>
              <a:solidFill>
                <a:srgbClr val="00BCEB"/>
              </a:solidFill>
              <a:ln w="3175">
                <a:solidFill>
                  <a:srgbClr val="00BCEB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defTabSz="914400" eaLnBrk="1" hangingPunct="1">
                  <a:defRPr/>
                </a:pPr>
                <a:endParaRPr lang="en-US" altLang="en-US">
                  <a:solidFill>
                    <a:srgbClr val="282828"/>
                  </a:solidFill>
                </a:endParaRPr>
              </a:p>
            </p:txBody>
          </p:sp>
          <p:sp>
            <p:nvSpPr>
              <p:cNvPr id="12" name="Freeform 536">
                <a:extLst>
                  <a:ext uri="{FF2B5EF4-FFF2-40B4-BE49-F238E27FC236}">
                    <a16:creationId xmlns:a16="http://schemas.microsoft.com/office/drawing/2014/main" id="{6A84F16E-3433-4651-BB2F-088A77156F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78508" y="2551551"/>
                <a:ext cx="245992" cy="245992"/>
              </a:xfrm>
              <a:custGeom>
                <a:avLst/>
                <a:gdLst>
                  <a:gd name="T0" fmla="*/ 2147483646 w 104"/>
                  <a:gd name="T1" fmla="*/ 0 h 104"/>
                  <a:gd name="T2" fmla="*/ 2147483646 w 104"/>
                  <a:gd name="T3" fmla="*/ 2147483646 h 104"/>
                  <a:gd name="T4" fmla="*/ 2147483646 w 104"/>
                  <a:gd name="T5" fmla="*/ 0 h 104"/>
                  <a:gd name="T6" fmla="*/ 2147483646 w 104"/>
                  <a:gd name="T7" fmla="*/ 0 h 104"/>
                  <a:gd name="T8" fmla="*/ 2147483646 w 104"/>
                  <a:gd name="T9" fmla="*/ 2147483646 h 104"/>
                  <a:gd name="T10" fmla="*/ 0 w 104"/>
                  <a:gd name="T11" fmla="*/ 2147483646 h 104"/>
                  <a:gd name="T12" fmla="*/ 2147483646 w 104"/>
                  <a:gd name="T13" fmla="*/ 2147483646 h 104"/>
                  <a:gd name="T14" fmla="*/ 2147483646 w 104"/>
                  <a:gd name="T15" fmla="*/ 2147483646 h 104"/>
                  <a:gd name="T16" fmla="*/ 2147483646 w 104"/>
                  <a:gd name="T17" fmla="*/ 2147483646 h 104"/>
                  <a:gd name="T18" fmla="*/ 2147483646 w 104"/>
                  <a:gd name="T19" fmla="*/ 0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104" y="0"/>
                    </a:moveTo>
                    <a:cubicBezTo>
                      <a:pt x="104" y="14"/>
                      <a:pt x="92" y="25"/>
                      <a:pt x="78" y="25"/>
                    </a:cubicBezTo>
                    <a:cubicBezTo>
                      <a:pt x="64" y="25"/>
                      <a:pt x="53" y="14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10"/>
                      <a:pt x="47" y="20"/>
                      <a:pt x="37" y="24"/>
                    </a:cubicBezTo>
                    <a:cubicBezTo>
                      <a:pt x="15" y="35"/>
                      <a:pt x="0" y="56"/>
                      <a:pt x="0" y="78"/>
                    </a:cubicBezTo>
                    <a:cubicBezTo>
                      <a:pt x="0" y="92"/>
                      <a:pt x="12" y="104"/>
                      <a:pt x="26" y="104"/>
                    </a:cubicBezTo>
                    <a:cubicBezTo>
                      <a:pt x="40" y="104"/>
                      <a:pt x="51" y="93"/>
                      <a:pt x="51" y="78"/>
                    </a:cubicBezTo>
                    <a:cubicBezTo>
                      <a:pt x="52" y="77"/>
                      <a:pt x="54" y="73"/>
                      <a:pt x="59" y="70"/>
                    </a:cubicBezTo>
                    <a:cubicBezTo>
                      <a:pt x="86" y="57"/>
                      <a:pt x="104" y="30"/>
                      <a:pt x="104" y="0"/>
                    </a:cubicBezTo>
                  </a:path>
                </a:pathLst>
              </a:custGeom>
              <a:solidFill>
                <a:srgbClr val="00BCEB"/>
              </a:solidFill>
              <a:ln w="3175">
                <a:solidFill>
                  <a:srgbClr val="00BCE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37">
                <a:extLst>
                  <a:ext uri="{FF2B5EF4-FFF2-40B4-BE49-F238E27FC236}">
                    <a16:creationId xmlns:a16="http://schemas.microsoft.com/office/drawing/2014/main" id="{0115D66E-D785-4A57-8E04-CF3836011C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04505" y="2490552"/>
                <a:ext cx="119996" cy="120996"/>
              </a:xfrm>
              <a:custGeom>
                <a:avLst/>
                <a:gdLst>
                  <a:gd name="T0" fmla="*/ 2147483646 w 51"/>
                  <a:gd name="T1" fmla="*/ 0 h 51"/>
                  <a:gd name="T2" fmla="*/ 0 w 51"/>
                  <a:gd name="T3" fmla="*/ 2147483646 h 51"/>
                  <a:gd name="T4" fmla="*/ 0 w 51"/>
                  <a:gd name="T5" fmla="*/ 2147483646 h 51"/>
                  <a:gd name="T6" fmla="*/ 0 w 51"/>
                  <a:gd name="T7" fmla="*/ 2147483646 h 51"/>
                  <a:gd name="T8" fmla="*/ 2147483646 w 51"/>
                  <a:gd name="T9" fmla="*/ 2147483646 h 51"/>
                  <a:gd name="T10" fmla="*/ 2147483646 w 51"/>
                  <a:gd name="T11" fmla="*/ 2147483646 h 51"/>
                  <a:gd name="T12" fmla="*/ 2147483646 w 51"/>
                  <a:gd name="T13" fmla="*/ 2147483646 h 51"/>
                  <a:gd name="T14" fmla="*/ 2147483646 w 51"/>
                  <a:gd name="T15" fmla="*/ 2147483646 h 51"/>
                  <a:gd name="T16" fmla="*/ 2147483646 w 5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cubicBezTo>
                      <a:pt x="11" y="0"/>
                      <a:pt x="0" y="12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40"/>
                      <a:pt x="11" y="51"/>
                      <a:pt x="25" y="51"/>
                    </a:cubicBezTo>
                    <a:cubicBezTo>
                      <a:pt x="39" y="51"/>
                      <a:pt x="51" y="40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12"/>
                      <a:pt x="39" y="0"/>
                      <a:pt x="25" y="0"/>
                    </a:cubicBezTo>
                  </a:path>
                </a:pathLst>
              </a:custGeom>
              <a:solidFill>
                <a:srgbClr val="008C44"/>
              </a:solidFill>
              <a:ln w="3175">
                <a:solidFill>
                  <a:srgbClr val="017E1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id="{51B5530F-5413-409D-A512-640140A969D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339217" y="2229568"/>
              <a:ext cx="1013930" cy="1632179"/>
              <a:chOff x="8085527" y="2367556"/>
              <a:chExt cx="368989" cy="593982"/>
            </a:xfrm>
          </p:grpSpPr>
          <p:sp>
            <p:nvSpPr>
              <p:cNvPr id="6" name="Freeform 530">
                <a:extLst>
                  <a:ext uri="{FF2B5EF4-FFF2-40B4-BE49-F238E27FC236}">
                    <a16:creationId xmlns:a16="http://schemas.microsoft.com/office/drawing/2014/main" id="{4E26934A-1645-41CC-A056-6DBBA1582D3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85527" y="2367556"/>
                <a:ext cx="368989" cy="243993"/>
              </a:xfrm>
              <a:custGeom>
                <a:avLst/>
                <a:gdLst>
                  <a:gd name="T0" fmla="*/ 2147483646 w 156"/>
                  <a:gd name="T1" fmla="*/ 0 h 103"/>
                  <a:gd name="T2" fmla="*/ 0 w 156"/>
                  <a:gd name="T3" fmla="*/ 2147483646 h 103"/>
                  <a:gd name="T4" fmla="*/ 2147483646 w 156"/>
                  <a:gd name="T5" fmla="*/ 2147483646 h 103"/>
                  <a:gd name="T6" fmla="*/ 2147483646 w 156"/>
                  <a:gd name="T7" fmla="*/ 2147483646 h 103"/>
                  <a:gd name="T8" fmla="*/ 2147483646 w 156"/>
                  <a:gd name="T9" fmla="*/ 2147483646 h 103"/>
                  <a:gd name="T10" fmla="*/ 2147483646 w 156"/>
                  <a:gd name="T11" fmla="*/ 2147483646 h 103"/>
                  <a:gd name="T12" fmla="*/ 2147483646 w 156"/>
                  <a:gd name="T13" fmla="*/ 2147483646 h 103"/>
                  <a:gd name="T14" fmla="*/ 2147483646 w 156"/>
                  <a:gd name="T15" fmla="*/ 2147483646 h 103"/>
                  <a:gd name="T16" fmla="*/ 2147483646 w 156"/>
                  <a:gd name="T17" fmla="*/ 2147483646 h 103"/>
                  <a:gd name="T18" fmla="*/ 2147483646 w 156"/>
                  <a:gd name="T19" fmla="*/ 0 h 1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6" h="103">
                    <a:moveTo>
                      <a:pt x="78" y="0"/>
                    </a:moveTo>
                    <a:cubicBezTo>
                      <a:pt x="35" y="0"/>
                      <a:pt x="0" y="35"/>
                      <a:pt x="0" y="78"/>
                    </a:cubicBezTo>
                    <a:cubicBezTo>
                      <a:pt x="0" y="92"/>
                      <a:pt x="11" y="103"/>
                      <a:pt x="25" y="103"/>
                    </a:cubicBezTo>
                    <a:cubicBezTo>
                      <a:pt x="39" y="103"/>
                      <a:pt x="51" y="92"/>
                      <a:pt x="51" y="78"/>
                    </a:cubicBezTo>
                    <a:cubicBezTo>
                      <a:pt x="51" y="63"/>
                      <a:pt x="63" y="51"/>
                      <a:pt x="78" y="51"/>
                    </a:cubicBezTo>
                    <a:cubicBezTo>
                      <a:pt x="93" y="51"/>
                      <a:pt x="105" y="63"/>
                      <a:pt x="105" y="78"/>
                    </a:cubicBezTo>
                    <a:cubicBezTo>
                      <a:pt x="105" y="78"/>
                      <a:pt x="105" y="78"/>
                      <a:pt x="105" y="78"/>
                    </a:cubicBezTo>
                    <a:cubicBezTo>
                      <a:pt x="105" y="64"/>
                      <a:pt x="116" y="52"/>
                      <a:pt x="130" y="52"/>
                    </a:cubicBezTo>
                    <a:cubicBezTo>
                      <a:pt x="144" y="52"/>
                      <a:pt x="156" y="64"/>
                      <a:pt x="156" y="78"/>
                    </a:cubicBezTo>
                    <a:cubicBezTo>
                      <a:pt x="156" y="35"/>
                      <a:pt x="121" y="0"/>
                      <a:pt x="78" y="0"/>
                    </a:cubicBezTo>
                  </a:path>
                </a:pathLst>
              </a:custGeom>
              <a:solidFill>
                <a:srgbClr val="FBAB18"/>
              </a:solidFill>
              <a:ln w="3175">
                <a:solidFill>
                  <a:srgbClr val="FBAB1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Oval 531">
                <a:extLst>
                  <a:ext uri="{FF2B5EF4-FFF2-40B4-BE49-F238E27FC236}">
                    <a16:creationId xmlns:a16="http://schemas.microsoft.com/office/drawing/2014/main" id="{A3EB75BD-1B51-431B-B101-583C1BBE05E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210200" y="2845643"/>
                <a:ext cx="116153" cy="116101"/>
              </a:xfrm>
              <a:prstGeom prst="ellipse">
                <a:avLst/>
              </a:prstGeom>
              <a:solidFill>
                <a:srgbClr val="FBAB18"/>
              </a:solidFill>
              <a:ln w="3175">
                <a:solidFill>
                  <a:srgbClr val="FBAB18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defTabSz="914400" eaLnBrk="1" hangingPunct="1">
                  <a:defRPr/>
                </a:pPr>
                <a:endParaRPr lang="en-US" altLang="en-US">
                  <a:solidFill>
                    <a:srgbClr val="282828"/>
                  </a:solidFill>
                </a:endParaRPr>
              </a:p>
            </p:txBody>
          </p:sp>
          <p:sp>
            <p:nvSpPr>
              <p:cNvPr id="8" name="Freeform 532">
                <a:extLst>
                  <a:ext uri="{FF2B5EF4-FFF2-40B4-BE49-F238E27FC236}">
                    <a16:creationId xmlns:a16="http://schemas.microsoft.com/office/drawing/2014/main" id="{9BEF2190-5F25-49B5-8BBA-3691643197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08523" y="2551551"/>
                <a:ext cx="245992" cy="245992"/>
              </a:xfrm>
              <a:custGeom>
                <a:avLst/>
                <a:gdLst>
                  <a:gd name="T0" fmla="*/ 2147483646 w 104"/>
                  <a:gd name="T1" fmla="*/ 0 h 104"/>
                  <a:gd name="T2" fmla="*/ 2147483646 w 104"/>
                  <a:gd name="T3" fmla="*/ 2147483646 h 104"/>
                  <a:gd name="T4" fmla="*/ 2147483646 w 104"/>
                  <a:gd name="T5" fmla="*/ 0 h 104"/>
                  <a:gd name="T6" fmla="*/ 2147483646 w 104"/>
                  <a:gd name="T7" fmla="*/ 0 h 104"/>
                  <a:gd name="T8" fmla="*/ 2147483646 w 104"/>
                  <a:gd name="T9" fmla="*/ 2147483646 h 104"/>
                  <a:gd name="T10" fmla="*/ 0 w 104"/>
                  <a:gd name="T11" fmla="*/ 2147483646 h 104"/>
                  <a:gd name="T12" fmla="*/ 2147483646 w 104"/>
                  <a:gd name="T13" fmla="*/ 2147483646 h 104"/>
                  <a:gd name="T14" fmla="*/ 2147483646 w 104"/>
                  <a:gd name="T15" fmla="*/ 2147483646 h 104"/>
                  <a:gd name="T16" fmla="*/ 2147483646 w 104"/>
                  <a:gd name="T17" fmla="*/ 2147483646 h 104"/>
                  <a:gd name="T18" fmla="*/ 2147483646 w 104"/>
                  <a:gd name="T19" fmla="*/ 0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104" y="0"/>
                    </a:moveTo>
                    <a:cubicBezTo>
                      <a:pt x="104" y="14"/>
                      <a:pt x="92" y="25"/>
                      <a:pt x="78" y="25"/>
                    </a:cubicBezTo>
                    <a:cubicBezTo>
                      <a:pt x="64" y="25"/>
                      <a:pt x="53" y="14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10"/>
                      <a:pt x="47" y="20"/>
                      <a:pt x="37" y="24"/>
                    </a:cubicBezTo>
                    <a:cubicBezTo>
                      <a:pt x="15" y="35"/>
                      <a:pt x="0" y="56"/>
                      <a:pt x="0" y="78"/>
                    </a:cubicBezTo>
                    <a:cubicBezTo>
                      <a:pt x="0" y="92"/>
                      <a:pt x="12" y="104"/>
                      <a:pt x="26" y="104"/>
                    </a:cubicBezTo>
                    <a:cubicBezTo>
                      <a:pt x="40" y="104"/>
                      <a:pt x="51" y="93"/>
                      <a:pt x="51" y="78"/>
                    </a:cubicBezTo>
                    <a:cubicBezTo>
                      <a:pt x="52" y="77"/>
                      <a:pt x="54" y="73"/>
                      <a:pt x="59" y="70"/>
                    </a:cubicBezTo>
                    <a:cubicBezTo>
                      <a:pt x="86" y="57"/>
                      <a:pt x="104" y="30"/>
                      <a:pt x="104" y="0"/>
                    </a:cubicBezTo>
                  </a:path>
                </a:pathLst>
              </a:custGeom>
              <a:solidFill>
                <a:srgbClr val="00BCEB"/>
              </a:solidFill>
              <a:ln w="3175">
                <a:solidFill>
                  <a:srgbClr val="00BCE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533">
                <a:extLst>
                  <a:ext uri="{FF2B5EF4-FFF2-40B4-BE49-F238E27FC236}">
                    <a16:creationId xmlns:a16="http://schemas.microsoft.com/office/drawing/2014/main" id="{790228A5-B399-4D52-88A7-A2981DB322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333519" y="2490552"/>
                <a:ext cx="120996" cy="120996"/>
              </a:xfrm>
              <a:custGeom>
                <a:avLst/>
                <a:gdLst>
                  <a:gd name="T0" fmla="*/ 2147483646 w 51"/>
                  <a:gd name="T1" fmla="*/ 0 h 51"/>
                  <a:gd name="T2" fmla="*/ 0 w 51"/>
                  <a:gd name="T3" fmla="*/ 2147483646 h 51"/>
                  <a:gd name="T4" fmla="*/ 0 w 51"/>
                  <a:gd name="T5" fmla="*/ 2147483646 h 51"/>
                  <a:gd name="T6" fmla="*/ 0 w 51"/>
                  <a:gd name="T7" fmla="*/ 2147483646 h 51"/>
                  <a:gd name="T8" fmla="*/ 2147483646 w 51"/>
                  <a:gd name="T9" fmla="*/ 2147483646 h 51"/>
                  <a:gd name="T10" fmla="*/ 2147483646 w 51"/>
                  <a:gd name="T11" fmla="*/ 2147483646 h 51"/>
                  <a:gd name="T12" fmla="*/ 2147483646 w 51"/>
                  <a:gd name="T13" fmla="*/ 2147483646 h 51"/>
                  <a:gd name="T14" fmla="*/ 2147483646 w 51"/>
                  <a:gd name="T15" fmla="*/ 2147483646 h 51"/>
                  <a:gd name="T16" fmla="*/ 2147483646 w 5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cubicBezTo>
                      <a:pt x="11" y="0"/>
                      <a:pt x="0" y="12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40"/>
                      <a:pt x="11" y="51"/>
                      <a:pt x="25" y="51"/>
                    </a:cubicBezTo>
                    <a:cubicBezTo>
                      <a:pt x="39" y="51"/>
                      <a:pt x="51" y="40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12"/>
                      <a:pt x="39" y="0"/>
                      <a:pt x="25" y="0"/>
                    </a:cubicBezTo>
                  </a:path>
                </a:pathLst>
              </a:custGeom>
              <a:solidFill>
                <a:srgbClr val="49DAFF"/>
              </a:solidFill>
              <a:ln w="3175">
                <a:solidFill>
                  <a:srgbClr val="49DA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" name="Title 3">
            <a:extLst>
              <a:ext uri="{FF2B5EF4-FFF2-40B4-BE49-F238E27FC236}">
                <a16:creationId xmlns:a16="http://schemas.microsoft.com/office/drawing/2014/main" id="{6D8EEE9C-9F9F-4A1B-895B-8186E822D5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16175" y="2605088"/>
            <a:ext cx="4711700" cy="766762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lIns="91424" tIns="45712" rIns="91424" bIns="45712" anchor="ctr"/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0" i="0" u="none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sz="360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41492833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A52F98BA-9A9D-48BF-BDAF-A40BDAA6327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58788" y="2462213"/>
            <a:ext cx="4713287" cy="766762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lIns="91424" tIns="45712" rIns="91424" bIns="45712" anchor="ctr"/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0" i="0" u="none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sz="6600"/>
              <a:t>Thank You!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90C4C4D8-2903-4FE1-B67C-5B08EA43E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1268413"/>
            <a:ext cx="3857625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40429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6857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lang="en-US" sz="27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98750">
                      <a:srgbClr val="0DB4FF"/>
                    </a:gs>
                    <a:gs pos="0">
                      <a:srgbClr val="B3D5FF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 defTabSz="685783" rtl="0" eaLnBrk="1" latinLnBrk="0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13617"/>
      </p:ext>
    </p:extLst>
  </p:cSld>
  <p:clrMapOvr>
    <a:masterClrMapping/>
  </p:clrMapOvr>
  <p:transition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9C2E4-CBE9-FF4A-B277-B062E65CEB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5"/>
            <a:ext cx="9144000" cy="514110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1286776"/>
            <a:ext cx="4699861" cy="2569946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859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for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141FC0-106D-4BF8-A8B2-B46DE78A249D}"/>
              </a:ext>
            </a:extLst>
          </p:cNvPr>
          <p:cNvSpPr/>
          <p:nvPr userDrawn="1"/>
        </p:nvSpPr>
        <p:spPr>
          <a:xfrm>
            <a:off x="0" y="4718050"/>
            <a:ext cx="2092325" cy="4254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C8AFB8-EDCF-4658-9CA8-EE71ADE2BF7C}"/>
              </a:ext>
            </a:extLst>
          </p:cNvPr>
          <p:cNvSpPr/>
          <p:nvPr userDrawn="1"/>
        </p:nvSpPr>
        <p:spPr>
          <a:xfrm>
            <a:off x="0" y="4763"/>
            <a:ext cx="9144000" cy="7048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EC4ECDFF-E5A4-4BC5-A485-3BE694F0B7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-1389063"/>
            <a:ext cx="247491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4BCB3491-29C3-4B13-AE2A-9A04F90473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63" y="-11113"/>
            <a:ext cx="2225676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4CA06F8A-D786-4144-97B6-F89825FDB1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92863" y="369888"/>
            <a:ext cx="27432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7" y="3868768"/>
            <a:ext cx="3219474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7" y="4108765"/>
            <a:ext cx="3219474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7" y="4348762"/>
            <a:ext cx="3219474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0"/>
          <p:cNvSpPr>
            <a:spLocks noGrp="1"/>
          </p:cNvSpPr>
          <p:nvPr>
            <p:ph type="body" sz="quarter" idx="14"/>
          </p:nvPr>
        </p:nvSpPr>
        <p:spPr>
          <a:xfrm>
            <a:off x="463293" y="4642740"/>
            <a:ext cx="3219474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3" y="2884292"/>
            <a:ext cx="6582740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6" y="1740243"/>
            <a:ext cx="5328992" cy="1217293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22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for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:a16="http://schemas.microsoft.com/office/drawing/2014/main" id="{EEF186EE-4EFA-43DB-B005-3499A79EA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027113"/>
            <a:ext cx="4346575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3717516" y="3700135"/>
            <a:ext cx="5126698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r">
              <a:buNone/>
              <a:defRPr sz="1600" b="0" i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5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3717516" y="3940132"/>
            <a:ext cx="5126698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r">
              <a:buFontTx/>
              <a:buNone/>
              <a:defRPr lang="en-US" sz="1600" b="0" i="0" kern="12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3717516" y="4180129"/>
            <a:ext cx="5126698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r">
              <a:buFontTx/>
              <a:buNone/>
              <a:defRPr lang="en-US" sz="1600" b="0" i="0" kern="12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73764" y="3099380"/>
            <a:ext cx="5372483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0"/>
          <p:cNvSpPr>
            <a:spLocks noGrp="1"/>
          </p:cNvSpPr>
          <p:nvPr>
            <p:ph type="body" sz="quarter" idx="14"/>
          </p:nvPr>
        </p:nvSpPr>
        <p:spPr>
          <a:xfrm>
            <a:off x="3711312" y="4432917"/>
            <a:ext cx="5126698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r">
              <a:buFontTx/>
              <a:buNone/>
              <a:defRPr lang="en-US" sz="1600" b="0" i="0" kern="12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itle 1"/>
          <p:cNvSpPr>
            <a:spLocks noGrp="1"/>
          </p:cNvSpPr>
          <p:nvPr>
            <p:ph type="ctrTitle"/>
          </p:nvPr>
        </p:nvSpPr>
        <p:spPr>
          <a:xfrm>
            <a:off x="3465527" y="1512334"/>
            <a:ext cx="5378687" cy="153542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05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for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25222A6C-3959-4FB9-B688-C33A0A5B8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027113"/>
            <a:ext cx="4346575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63958" y="2597051"/>
            <a:ext cx="3932051" cy="922277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33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25962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32901" y="1459106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251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8F2C03-942A-46CB-BBFE-4251029C7B7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3C5FC7E-61D2-451B-97BE-C5DA092D4108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029200" y="4922838"/>
            <a:ext cx="340201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chemeClr val="bg2">
                    <a:lumMod val="65000"/>
                  </a:schemeClr>
                </a:solidFill>
                <a:ea typeface="+mn-ea"/>
                <a:cs typeface="Arial" panose="020B0604020202020204" pitchFamily="34" charset="0"/>
              </a:rPr>
              <a:t>© 2019  Cisco and/or its affiliates. All rights reserved.   Cisco Confidential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0" spc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56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68034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33718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74017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0298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9809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EC2164DA-1E01-4A86-A319-61097751F1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738"/>
            <a:ext cx="1955800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98359857-4623-47FE-951D-B3AC36A049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1035050"/>
            <a:ext cx="1100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D56A85-F943-4629-A136-35A64751B405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477838" y="4741863"/>
            <a:ext cx="34671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  <a:t>© 2019  Cisco and/or its affiliates. All rights reserved.   Cisco Confidential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40693" y="1268627"/>
            <a:ext cx="6408008" cy="3322422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None/>
              <a:tabLst>
                <a:tab pos="228600" algn="l"/>
              </a:tabLst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07171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5F180B08-E925-4D11-9542-DCEF6A9EF0CE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477838" y="4741863"/>
            <a:ext cx="29464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  <a:t>© 2019  Cisco and/or its affiliates. All rights reserved.   Cisco Confidential</a:t>
            </a: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29258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94DF0D91-B067-4FC7-BCF7-C3D3B30773E6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477838" y="4741863"/>
            <a:ext cx="317976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  <a:t>© 2017  Cisco and/or its affiliates. All rights reserved.   Cisco Confidential</a:t>
            </a: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/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1292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2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757910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0050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7B68DD-62DA-4245-A5D2-BD1A7FBEB51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CE3F0930-E504-4F48-85EB-DEA771998AF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762375" y="2128838"/>
            <a:ext cx="1619250" cy="8604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bg1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197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4D6D6FF6-6993-45D0-99FC-26A3CCA12B7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151313" y="1414463"/>
            <a:ext cx="2778125" cy="3000375"/>
            <a:chOff x="4933507" y="1151360"/>
            <a:chExt cx="2778852" cy="2999827"/>
          </a:xfrm>
        </p:grpSpPr>
        <p:grpSp>
          <p:nvGrpSpPr>
            <p:cNvPr id="3" name="Group 10">
              <a:extLst>
                <a:ext uri="{FF2B5EF4-FFF2-40B4-BE49-F238E27FC236}">
                  <a16:creationId xmlns:a16="http://schemas.microsoft.com/office/drawing/2014/main" id="{891DD2EE-CF3A-4B46-9F43-A51078E8111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33507" y="1151360"/>
              <a:ext cx="1863530" cy="2999827"/>
              <a:chOff x="8085527" y="2367556"/>
              <a:chExt cx="368989" cy="593982"/>
            </a:xfrm>
          </p:grpSpPr>
          <p:sp>
            <p:nvSpPr>
              <p:cNvPr id="14" name="Freeform 530">
                <a:extLst>
                  <a:ext uri="{FF2B5EF4-FFF2-40B4-BE49-F238E27FC236}">
                    <a16:creationId xmlns:a16="http://schemas.microsoft.com/office/drawing/2014/main" id="{8AE89A97-B4BD-4BFF-91CC-D56E3C0A3E6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85527" y="2367556"/>
                <a:ext cx="368989" cy="243993"/>
              </a:xfrm>
              <a:custGeom>
                <a:avLst/>
                <a:gdLst>
                  <a:gd name="T0" fmla="*/ 2147483646 w 156"/>
                  <a:gd name="T1" fmla="*/ 0 h 103"/>
                  <a:gd name="T2" fmla="*/ 0 w 156"/>
                  <a:gd name="T3" fmla="*/ 2147483646 h 103"/>
                  <a:gd name="T4" fmla="*/ 2147483646 w 156"/>
                  <a:gd name="T5" fmla="*/ 2147483646 h 103"/>
                  <a:gd name="T6" fmla="*/ 2147483646 w 156"/>
                  <a:gd name="T7" fmla="*/ 2147483646 h 103"/>
                  <a:gd name="T8" fmla="*/ 2147483646 w 156"/>
                  <a:gd name="T9" fmla="*/ 2147483646 h 103"/>
                  <a:gd name="T10" fmla="*/ 2147483646 w 156"/>
                  <a:gd name="T11" fmla="*/ 2147483646 h 103"/>
                  <a:gd name="T12" fmla="*/ 2147483646 w 156"/>
                  <a:gd name="T13" fmla="*/ 2147483646 h 103"/>
                  <a:gd name="T14" fmla="*/ 2147483646 w 156"/>
                  <a:gd name="T15" fmla="*/ 2147483646 h 103"/>
                  <a:gd name="T16" fmla="*/ 2147483646 w 156"/>
                  <a:gd name="T17" fmla="*/ 2147483646 h 103"/>
                  <a:gd name="T18" fmla="*/ 2147483646 w 156"/>
                  <a:gd name="T19" fmla="*/ 0 h 1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6" h="103">
                    <a:moveTo>
                      <a:pt x="78" y="0"/>
                    </a:moveTo>
                    <a:cubicBezTo>
                      <a:pt x="35" y="0"/>
                      <a:pt x="0" y="35"/>
                      <a:pt x="0" y="78"/>
                    </a:cubicBezTo>
                    <a:cubicBezTo>
                      <a:pt x="0" y="92"/>
                      <a:pt x="11" y="103"/>
                      <a:pt x="25" y="103"/>
                    </a:cubicBezTo>
                    <a:cubicBezTo>
                      <a:pt x="39" y="103"/>
                      <a:pt x="51" y="92"/>
                      <a:pt x="51" y="78"/>
                    </a:cubicBezTo>
                    <a:cubicBezTo>
                      <a:pt x="51" y="63"/>
                      <a:pt x="63" y="51"/>
                      <a:pt x="78" y="51"/>
                    </a:cubicBezTo>
                    <a:cubicBezTo>
                      <a:pt x="93" y="51"/>
                      <a:pt x="105" y="63"/>
                      <a:pt x="105" y="78"/>
                    </a:cubicBezTo>
                    <a:cubicBezTo>
                      <a:pt x="105" y="78"/>
                      <a:pt x="105" y="78"/>
                      <a:pt x="105" y="78"/>
                    </a:cubicBezTo>
                    <a:cubicBezTo>
                      <a:pt x="105" y="64"/>
                      <a:pt x="116" y="52"/>
                      <a:pt x="130" y="52"/>
                    </a:cubicBezTo>
                    <a:cubicBezTo>
                      <a:pt x="144" y="52"/>
                      <a:pt x="156" y="64"/>
                      <a:pt x="156" y="78"/>
                    </a:cubicBezTo>
                    <a:cubicBezTo>
                      <a:pt x="156" y="35"/>
                      <a:pt x="121" y="0"/>
                      <a:pt x="78" y="0"/>
                    </a:cubicBezTo>
                  </a:path>
                </a:pathLst>
              </a:custGeom>
              <a:solidFill>
                <a:srgbClr val="00BCEB"/>
              </a:solidFill>
              <a:ln w="3175">
                <a:solidFill>
                  <a:srgbClr val="00BCE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Oval 531">
                <a:extLst>
                  <a:ext uri="{FF2B5EF4-FFF2-40B4-BE49-F238E27FC236}">
                    <a16:creationId xmlns:a16="http://schemas.microsoft.com/office/drawing/2014/main" id="{E3B3D6A4-FCD6-4121-9121-6D5602C78A3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210665" y="2845570"/>
                <a:ext cx="116019" cy="115968"/>
              </a:xfrm>
              <a:prstGeom prst="ellipse">
                <a:avLst/>
              </a:prstGeom>
              <a:solidFill>
                <a:srgbClr val="005073"/>
              </a:solidFill>
              <a:ln w="3175">
                <a:solidFill>
                  <a:srgbClr val="005073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defTabSz="914400" eaLnBrk="1" hangingPunct="1">
                  <a:defRPr/>
                </a:pPr>
                <a:endParaRPr lang="en-US" altLang="en-US">
                  <a:solidFill>
                    <a:srgbClr val="282828"/>
                  </a:solidFill>
                </a:endParaRPr>
              </a:p>
            </p:txBody>
          </p:sp>
          <p:sp>
            <p:nvSpPr>
              <p:cNvPr id="16" name="Freeform 532">
                <a:extLst>
                  <a:ext uri="{FF2B5EF4-FFF2-40B4-BE49-F238E27FC236}">
                    <a16:creationId xmlns:a16="http://schemas.microsoft.com/office/drawing/2014/main" id="{527D346B-F13D-49A6-A17F-1650860439F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08523" y="2551551"/>
                <a:ext cx="245992" cy="245992"/>
              </a:xfrm>
              <a:custGeom>
                <a:avLst/>
                <a:gdLst>
                  <a:gd name="T0" fmla="*/ 2147483646 w 104"/>
                  <a:gd name="T1" fmla="*/ 0 h 104"/>
                  <a:gd name="T2" fmla="*/ 2147483646 w 104"/>
                  <a:gd name="T3" fmla="*/ 2147483646 h 104"/>
                  <a:gd name="T4" fmla="*/ 2147483646 w 104"/>
                  <a:gd name="T5" fmla="*/ 0 h 104"/>
                  <a:gd name="T6" fmla="*/ 2147483646 w 104"/>
                  <a:gd name="T7" fmla="*/ 0 h 104"/>
                  <a:gd name="T8" fmla="*/ 2147483646 w 104"/>
                  <a:gd name="T9" fmla="*/ 2147483646 h 104"/>
                  <a:gd name="T10" fmla="*/ 0 w 104"/>
                  <a:gd name="T11" fmla="*/ 2147483646 h 104"/>
                  <a:gd name="T12" fmla="*/ 2147483646 w 104"/>
                  <a:gd name="T13" fmla="*/ 2147483646 h 104"/>
                  <a:gd name="T14" fmla="*/ 2147483646 w 104"/>
                  <a:gd name="T15" fmla="*/ 2147483646 h 104"/>
                  <a:gd name="T16" fmla="*/ 2147483646 w 104"/>
                  <a:gd name="T17" fmla="*/ 2147483646 h 104"/>
                  <a:gd name="T18" fmla="*/ 2147483646 w 104"/>
                  <a:gd name="T19" fmla="*/ 0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104" y="0"/>
                    </a:moveTo>
                    <a:cubicBezTo>
                      <a:pt x="104" y="14"/>
                      <a:pt x="92" y="25"/>
                      <a:pt x="78" y="25"/>
                    </a:cubicBezTo>
                    <a:cubicBezTo>
                      <a:pt x="64" y="25"/>
                      <a:pt x="53" y="14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10"/>
                      <a:pt x="47" y="20"/>
                      <a:pt x="37" y="24"/>
                    </a:cubicBezTo>
                    <a:cubicBezTo>
                      <a:pt x="15" y="35"/>
                      <a:pt x="0" y="56"/>
                      <a:pt x="0" y="78"/>
                    </a:cubicBezTo>
                    <a:cubicBezTo>
                      <a:pt x="0" y="92"/>
                      <a:pt x="12" y="104"/>
                      <a:pt x="26" y="104"/>
                    </a:cubicBezTo>
                    <a:cubicBezTo>
                      <a:pt x="40" y="104"/>
                      <a:pt x="51" y="93"/>
                      <a:pt x="51" y="78"/>
                    </a:cubicBezTo>
                    <a:cubicBezTo>
                      <a:pt x="52" y="77"/>
                      <a:pt x="54" y="73"/>
                      <a:pt x="59" y="70"/>
                    </a:cubicBezTo>
                    <a:cubicBezTo>
                      <a:pt x="86" y="57"/>
                      <a:pt x="104" y="30"/>
                      <a:pt x="104" y="0"/>
                    </a:cubicBezTo>
                  </a:path>
                </a:pathLst>
              </a:custGeom>
              <a:solidFill>
                <a:srgbClr val="005073"/>
              </a:solidFill>
              <a:ln w="3175">
                <a:solidFill>
                  <a:srgbClr val="0050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33">
                <a:extLst>
                  <a:ext uri="{FF2B5EF4-FFF2-40B4-BE49-F238E27FC236}">
                    <a16:creationId xmlns:a16="http://schemas.microsoft.com/office/drawing/2014/main" id="{0336D361-6BBB-41E8-8313-18D89A99DC2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333519" y="2490552"/>
                <a:ext cx="120996" cy="120996"/>
              </a:xfrm>
              <a:custGeom>
                <a:avLst/>
                <a:gdLst>
                  <a:gd name="T0" fmla="*/ 2147483646 w 51"/>
                  <a:gd name="T1" fmla="*/ 0 h 51"/>
                  <a:gd name="T2" fmla="*/ 0 w 51"/>
                  <a:gd name="T3" fmla="*/ 2147483646 h 51"/>
                  <a:gd name="T4" fmla="*/ 0 w 51"/>
                  <a:gd name="T5" fmla="*/ 2147483646 h 51"/>
                  <a:gd name="T6" fmla="*/ 0 w 51"/>
                  <a:gd name="T7" fmla="*/ 2147483646 h 51"/>
                  <a:gd name="T8" fmla="*/ 2147483646 w 51"/>
                  <a:gd name="T9" fmla="*/ 2147483646 h 51"/>
                  <a:gd name="T10" fmla="*/ 2147483646 w 51"/>
                  <a:gd name="T11" fmla="*/ 2147483646 h 51"/>
                  <a:gd name="T12" fmla="*/ 2147483646 w 51"/>
                  <a:gd name="T13" fmla="*/ 2147483646 h 51"/>
                  <a:gd name="T14" fmla="*/ 2147483646 w 51"/>
                  <a:gd name="T15" fmla="*/ 2147483646 h 51"/>
                  <a:gd name="T16" fmla="*/ 2147483646 w 5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cubicBezTo>
                      <a:pt x="11" y="0"/>
                      <a:pt x="0" y="12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40"/>
                      <a:pt x="11" y="51"/>
                      <a:pt x="25" y="51"/>
                    </a:cubicBezTo>
                    <a:cubicBezTo>
                      <a:pt x="39" y="51"/>
                      <a:pt x="51" y="40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12"/>
                      <a:pt x="39" y="0"/>
                      <a:pt x="25" y="0"/>
                    </a:cubicBezTo>
                  </a:path>
                </a:pathLst>
              </a:custGeom>
              <a:solidFill>
                <a:srgbClr val="003C56"/>
              </a:solidFill>
              <a:ln w="3175">
                <a:solidFill>
                  <a:srgbClr val="0050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1">
              <a:extLst>
                <a:ext uri="{FF2B5EF4-FFF2-40B4-BE49-F238E27FC236}">
                  <a16:creationId xmlns:a16="http://schemas.microsoft.com/office/drawing/2014/main" id="{0404B3B6-9177-46FA-A4BB-68655CFD82B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901493" y="1469399"/>
              <a:ext cx="810866" cy="1308844"/>
              <a:chOff x="8556512" y="2367556"/>
              <a:chExt cx="367989" cy="593982"/>
            </a:xfrm>
          </p:grpSpPr>
          <p:sp>
            <p:nvSpPr>
              <p:cNvPr id="10" name="Freeform 534">
                <a:extLst>
                  <a:ext uri="{FF2B5EF4-FFF2-40B4-BE49-F238E27FC236}">
                    <a16:creationId xmlns:a16="http://schemas.microsoft.com/office/drawing/2014/main" id="{40B8B6F6-B150-4F9D-9F32-5350E59345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56512" y="2367556"/>
                <a:ext cx="367989" cy="243993"/>
              </a:xfrm>
              <a:custGeom>
                <a:avLst/>
                <a:gdLst>
                  <a:gd name="T0" fmla="*/ 2147483646 w 156"/>
                  <a:gd name="T1" fmla="*/ 0 h 103"/>
                  <a:gd name="T2" fmla="*/ 0 w 156"/>
                  <a:gd name="T3" fmla="*/ 2147483646 h 103"/>
                  <a:gd name="T4" fmla="*/ 2147483646 w 156"/>
                  <a:gd name="T5" fmla="*/ 2147483646 h 103"/>
                  <a:gd name="T6" fmla="*/ 2147483646 w 156"/>
                  <a:gd name="T7" fmla="*/ 2147483646 h 103"/>
                  <a:gd name="T8" fmla="*/ 2147483646 w 156"/>
                  <a:gd name="T9" fmla="*/ 2147483646 h 103"/>
                  <a:gd name="T10" fmla="*/ 2147483646 w 156"/>
                  <a:gd name="T11" fmla="*/ 2147483646 h 103"/>
                  <a:gd name="T12" fmla="*/ 2147483646 w 156"/>
                  <a:gd name="T13" fmla="*/ 2147483646 h 103"/>
                  <a:gd name="T14" fmla="*/ 2147483646 w 156"/>
                  <a:gd name="T15" fmla="*/ 2147483646 h 103"/>
                  <a:gd name="T16" fmla="*/ 2147483646 w 156"/>
                  <a:gd name="T17" fmla="*/ 2147483646 h 103"/>
                  <a:gd name="T18" fmla="*/ 2147483646 w 156"/>
                  <a:gd name="T19" fmla="*/ 0 h 1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6" h="103">
                    <a:moveTo>
                      <a:pt x="78" y="0"/>
                    </a:moveTo>
                    <a:cubicBezTo>
                      <a:pt x="35" y="0"/>
                      <a:pt x="0" y="35"/>
                      <a:pt x="0" y="78"/>
                    </a:cubicBezTo>
                    <a:cubicBezTo>
                      <a:pt x="0" y="92"/>
                      <a:pt x="11" y="103"/>
                      <a:pt x="25" y="103"/>
                    </a:cubicBezTo>
                    <a:cubicBezTo>
                      <a:pt x="39" y="103"/>
                      <a:pt x="51" y="92"/>
                      <a:pt x="51" y="78"/>
                    </a:cubicBezTo>
                    <a:cubicBezTo>
                      <a:pt x="51" y="63"/>
                      <a:pt x="63" y="51"/>
                      <a:pt x="78" y="51"/>
                    </a:cubicBezTo>
                    <a:cubicBezTo>
                      <a:pt x="93" y="51"/>
                      <a:pt x="105" y="63"/>
                      <a:pt x="105" y="78"/>
                    </a:cubicBezTo>
                    <a:cubicBezTo>
                      <a:pt x="105" y="78"/>
                      <a:pt x="105" y="78"/>
                      <a:pt x="105" y="78"/>
                    </a:cubicBezTo>
                    <a:cubicBezTo>
                      <a:pt x="105" y="64"/>
                      <a:pt x="116" y="52"/>
                      <a:pt x="130" y="52"/>
                    </a:cubicBezTo>
                    <a:cubicBezTo>
                      <a:pt x="144" y="52"/>
                      <a:pt x="156" y="64"/>
                      <a:pt x="156" y="78"/>
                    </a:cubicBezTo>
                    <a:cubicBezTo>
                      <a:pt x="156" y="35"/>
                      <a:pt x="121" y="0"/>
                      <a:pt x="78" y="0"/>
                    </a:cubicBezTo>
                  </a:path>
                </a:pathLst>
              </a:custGeom>
              <a:solidFill>
                <a:srgbClr val="6EBE4A"/>
              </a:solidFill>
              <a:ln w="3175">
                <a:solidFill>
                  <a:srgbClr val="6EBE4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Oval 535">
                <a:extLst>
                  <a:ext uri="{FF2B5EF4-FFF2-40B4-BE49-F238E27FC236}">
                    <a16:creationId xmlns:a16="http://schemas.microsoft.com/office/drawing/2014/main" id="{E500593A-CD4D-4392-8963-D02B912D8AA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681648" y="2845571"/>
                <a:ext cx="116022" cy="115970"/>
              </a:xfrm>
              <a:prstGeom prst="ellipse">
                <a:avLst/>
              </a:prstGeom>
              <a:solidFill>
                <a:srgbClr val="00BCEB"/>
              </a:solidFill>
              <a:ln w="3175">
                <a:solidFill>
                  <a:srgbClr val="00BCEB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defTabSz="914400" eaLnBrk="1" hangingPunct="1">
                  <a:defRPr/>
                </a:pPr>
                <a:endParaRPr lang="en-US" altLang="en-US">
                  <a:solidFill>
                    <a:srgbClr val="282828"/>
                  </a:solidFill>
                </a:endParaRPr>
              </a:p>
            </p:txBody>
          </p:sp>
          <p:sp>
            <p:nvSpPr>
              <p:cNvPr id="12" name="Freeform 536">
                <a:extLst>
                  <a:ext uri="{FF2B5EF4-FFF2-40B4-BE49-F238E27FC236}">
                    <a16:creationId xmlns:a16="http://schemas.microsoft.com/office/drawing/2014/main" id="{6A84F16E-3433-4651-BB2F-088A77156F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78508" y="2551551"/>
                <a:ext cx="245992" cy="245992"/>
              </a:xfrm>
              <a:custGeom>
                <a:avLst/>
                <a:gdLst>
                  <a:gd name="T0" fmla="*/ 2147483646 w 104"/>
                  <a:gd name="T1" fmla="*/ 0 h 104"/>
                  <a:gd name="T2" fmla="*/ 2147483646 w 104"/>
                  <a:gd name="T3" fmla="*/ 2147483646 h 104"/>
                  <a:gd name="T4" fmla="*/ 2147483646 w 104"/>
                  <a:gd name="T5" fmla="*/ 0 h 104"/>
                  <a:gd name="T6" fmla="*/ 2147483646 w 104"/>
                  <a:gd name="T7" fmla="*/ 0 h 104"/>
                  <a:gd name="T8" fmla="*/ 2147483646 w 104"/>
                  <a:gd name="T9" fmla="*/ 2147483646 h 104"/>
                  <a:gd name="T10" fmla="*/ 0 w 104"/>
                  <a:gd name="T11" fmla="*/ 2147483646 h 104"/>
                  <a:gd name="T12" fmla="*/ 2147483646 w 104"/>
                  <a:gd name="T13" fmla="*/ 2147483646 h 104"/>
                  <a:gd name="T14" fmla="*/ 2147483646 w 104"/>
                  <a:gd name="T15" fmla="*/ 2147483646 h 104"/>
                  <a:gd name="T16" fmla="*/ 2147483646 w 104"/>
                  <a:gd name="T17" fmla="*/ 2147483646 h 104"/>
                  <a:gd name="T18" fmla="*/ 2147483646 w 104"/>
                  <a:gd name="T19" fmla="*/ 0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104" y="0"/>
                    </a:moveTo>
                    <a:cubicBezTo>
                      <a:pt x="104" y="14"/>
                      <a:pt x="92" y="25"/>
                      <a:pt x="78" y="25"/>
                    </a:cubicBezTo>
                    <a:cubicBezTo>
                      <a:pt x="64" y="25"/>
                      <a:pt x="53" y="14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10"/>
                      <a:pt x="47" y="20"/>
                      <a:pt x="37" y="24"/>
                    </a:cubicBezTo>
                    <a:cubicBezTo>
                      <a:pt x="15" y="35"/>
                      <a:pt x="0" y="56"/>
                      <a:pt x="0" y="78"/>
                    </a:cubicBezTo>
                    <a:cubicBezTo>
                      <a:pt x="0" y="92"/>
                      <a:pt x="12" y="104"/>
                      <a:pt x="26" y="104"/>
                    </a:cubicBezTo>
                    <a:cubicBezTo>
                      <a:pt x="40" y="104"/>
                      <a:pt x="51" y="93"/>
                      <a:pt x="51" y="78"/>
                    </a:cubicBezTo>
                    <a:cubicBezTo>
                      <a:pt x="52" y="77"/>
                      <a:pt x="54" y="73"/>
                      <a:pt x="59" y="70"/>
                    </a:cubicBezTo>
                    <a:cubicBezTo>
                      <a:pt x="86" y="57"/>
                      <a:pt x="104" y="30"/>
                      <a:pt x="104" y="0"/>
                    </a:cubicBezTo>
                  </a:path>
                </a:pathLst>
              </a:custGeom>
              <a:solidFill>
                <a:srgbClr val="00BCEB"/>
              </a:solidFill>
              <a:ln w="3175">
                <a:solidFill>
                  <a:srgbClr val="00BCE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37">
                <a:extLst>
                  <a:ext uri="{FF2B5EF4-FFF2-40B4-BE49-F238E27FC236}">
                    <a16:creationId xmlns:a16="http://schemas.microsoft.com/office/drawing/2014/main" id="{0115D66E-D785-4A57-8E04-CF3836011C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04505" y="2490552"/>
                <a:ext cx="119996" cy="120996"/>
              </a:xfrm>
              <a:custGeom>
                <a:avLst/>
                <a:gdLst>
                  <a:gd name="T0" fmla="*/ 2147483646 w 51"/>
                  <a:gd name="T1" fmla="*/ 0 h 51"/>
                  <a:gd name="T2" fmla="*/ 0 w 51"/>
                  <a:gd name="T3" fmla="*/ 2147483646 h 51"/>
                  <a:gd name="T4" fmla="*/ 0 w 51"/>
                  <a:gd name="T5" fmla="*/ 2147483646 h 51"/>
                  <a:gd name="T6" fmla="*/ 0 w 51"/>
                  <a:gd name="T7" fmla="*/ 2147483646 h 51"/>
                  <a:gd name="T8" fmla="*/ 2147483646 w 51"/>
                  <a:gd name="T9" fmla="*/ 2147483646 h 51"/>
                  <a:gd name="T10" fmla="*/ 2147483646 w 51"/>
                  <a:gd name="T11" fmla="*/ 2147483646 h 51"/>
                  <a:gd name="T12" fmla="*/ 2147483646 w 51"/>
                  <a:gd name="T13" fmla="*/ 2147483646 h 51"/>
                  <a:gd name="T14" fmla="*/ 2147483646 w 51"/>
                  <a:gd name="T15" fmla="*/ 2147483646 h 51"/>
                  <a:gd name="T16" fmla="*/ 2147483646 w 5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cubicBezTo>
                      <a:pt x="11" y="0"/>
                      <a:pt x="0" y="12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40"/>
                      <a:pt x="11" y="51"/>
                      <a:pt x="25" y="51"/>
                    </a:cubicBezTo>
                    <a:cubicBezTo>
                      <a:pt x="39" y="51"/>
                      <a:pt x="51" y="40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12"/>
                      <a:pt x="39" y="0"/>
                      <a:pt x="25" y="0"/>
                    </a:cubicBezTo>
                  </a:path>
                </a:pathLst>
              </a:custGeom>
              <a:solidFill>
                <a:srgbClr val="008C44"/>
              </a:solidFill>
              <a:ln w="3175">
                <a:solidFill>
                  <a:srgbClr val="017E1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id="{51B5530F-5413-409D-A512-640140A969D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339217" y="2229568"/>
              <a:ext cx="1013930" cy="1632179"/>
              <a:chOff x="8085527" y="2367556"/>
              <a:chExt cx="368989" cy="593982"/>
            </a:xfrm>
          </p:grpSpPr>
          <p:sp>
            <p:nvSpPr>
              <p:cNvPr id="6" name="Freeform 530">
                <a:extLst>
                  <a:ext uri="{FF2B5EF4-FFF2-40B4-BE49-F238E27FC236}">
                    <a16:creationId xmlns:a16="http://schemas.microsoft.com/office/drawing/2014/main" id="{4E26934A-1645-41CC-A056-6DBBA1582D3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85527" y="2367556"/>
                <a:ext cx="368989" cy="243993"/>
              </a:xfrm>
              <a:custGeom>
                <a:avLst/>
                <a:gdLst>
                  <a:gd name="T0" fmla="*/ 2147483646 w 156"/>
                  <a:gd name="T1" fmla="*/ 0 h 103"/>
                  <a:gd name="T2" fmla="*/ 0 w 156"/>
                  <a:gd name="T3" fmla="*/ 2147483646 h 103"/>
                  <a:gd name="T4" fmla="*/ 2147483646 w 156"/>
                  <a:gd name="T5" fmla="*/ 2147483646 h 103"/>
                  <a:gd name="T6" fmla="*/ 2147483646 w 156"/>
                  <a:gd name="T7" fmla="*/ 2147483646 h 103"/>
                  <a:gd name="T8" fmla="*/ 2147483646 w 156"/>
                  <a:gd name="T9" fmla="*/ 2147483646 h 103"/>
                  <a:gd name="T10" fmla="*/ 2147483646 w 156"/>
                  <a:gd name="T11" fmla="*/ 2147483646 h 103"/>
                  <a:gd name="T12" fmla="*/ 2147483646 w 156"/>
                  <a:gd name="T13" fmla="*/ 2147483646 h 103"/>
                  <a:gd name="T14" fmla="*/ 2147483646 w 156"/>
                  <a:gd name="T15" fmla="*/ 2147483646 h 103"/>
                  <a:gd name="T16" fmla="*/ 2147483646 w 156"/>
                  <a:gd name="T17" fmla="*/ 2147483646 h 103"/>
                  <a:gd name="T18" fmla="*/ 2147483646 w 156"/>
                  <a:gd name="T19" fmla="*/ 0 h 1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6" h="103">
                    <a:moveTo>
                      <a:pt x="78" y="0"/>
                    </a:moveTo>
                    <a:cubicBezTo>
                      <a:pt x="35" y="0"/>
                      <a:pt x="0" y="35"/>
                      <a:pt x="0" y="78"/>
                    </a:cubicBezTo>
                    <a:cubicBezTo>
                      <a:pt x="0" y="92"/>
                      <a:pt x="11" y="103"/>
                      <a:pt x="25" y="103"/>
                    </a:cubicBezTo>
                    <a:cubicBezTo>
                      <a:pt x="39" y="103"/>
                      <a:pt x="51" y="92"/>
                      <a:pt x="51" y="78"/>
                    </a:cubicBezTo>
                    <a:cubicBezTo>
                      <a:pt x="51" y="63"/>
                      <a:pt x="63" y="51"/>
                      <a:pt x="78" y="51"/>
                    </a:cubicBezTo>
                    <a:cubicBezTo>
                      <a:pt x="93" y="51"/>
                      <a:pt x="105" y="63"/>
                      <a:pt x="105" y="78"/>
                    </a:cubicBezTo>
                    <a:cubicBezTo>
                      <a:pt x="105" y="78"/>
                      <a:pt x="105" y="78"/>
                      <a:pt x="105" y="78"/>
                    </a:cubicBezTo>
                    <a:cubicBezTo>
                      <a:pt x="105" y="64"/>
                      <a:pt x="116" y="52"/>
                      <a:pt x="130" y="52"/>
                    </a:cubicBezTo>
                    <a:cubicBezTo>
                      <a:pt x="144" y="52"/>
                      <a:pt x="156" y="64"/>
                      <a:pt x="156" y="78"/>
                    </a:cubicBezTo>
                    <a:cubicBezTo>
                      <a:pt x="156" y="35"/>
                      <a:pt x="121" y="0"/>
                      <a:pt x="78" y="0"/>
                    </a:cubicBezTo>
                  </a:path>
                </a:pathLst>
              </a:custGeom>
              <a:solidFill>
                <a:srgbClr val="FBAB18"/>
              </a:solidFill>
              <a:ln w="3175">
                <a:solidFill>
                  <a:srgbClr val="FBAB1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Oval 531">
                <a:extLst>
                  <a:ext uri="{FF2B5EF4-FFF2-40B4-BE49-F238E27FC236}">
                    <a16:creationId xmlns:a16="http://schemas.microsoft.com/office/drawing/2014/main" id="{A3EB75BD-1B51-431B-B101-583C1BBE05E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210200" y="2845643"/>
                <a:ext cx="116153" cy="116101"/>
              </a:xfrm>
              <a:prstGeom prst="ellipse">
                <a:avLst/>
              </a:prstGeom>
              <a:solidFill>
                <a:srgbClr val="FBAB18"/>
              </a:solidFill>
              <a:ln w="3175">
                <a:solidFill>
                  <a:srgbClr val="FBAB18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defTabSz="914400" eaLnBrk="1" hangingPunct="1">
                  <a:defRPr/>
                </a:pPr>
                <a:endParaRPr lang="en-US" altLang="en-US">
                  <a:solidFill>
                    <a:srgbClr val="282828"/>
                  </a:solidFill>
                </a:endParaRPr>
              </a:p>
            </p:txBody>
          </p:sp>
          <p:sp>
            <p:nvSpPr>
              <p:cNvPr id="8" name="Freeform 532">
                <a:extLst>
                  <a:ext uri="{FF2B5EF4-FFF2-40B4-BE49-F238E27FC236}">
                    <a16:creationId xmlns:a16="http://schemas.microsoft.com/office/drawing/2014/main" id="{9BEF2190-5F25-49B5-8BBA-3691643197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08523" y="2551551"/>
                <a:ext cx="245992" cy="245992"/>
              </a:xfrm>
              <a:custGeom>
                <a:avLst/>
                <a:gdLst>
                  <a:gd name="T0" fmla="*/ 2147483646 w 104"/>
                  <a:gd name="T1" fmla="*/ 0 h 104"/>
                  <a:gd name="T2" fmla="*/ 2147483646 w 104"/>
                  <a:gd name="T3" fmla="*/ 2147483646 h 104"/>
                  <a:gd name="T4" fmla="*/ 2147483646 w 104"/>
                  <a:gd name="T5" fmla="*/ 0 h 104"/>
                  <a:gd name="T6" fmla="*/ 2147483646 w 104"/>
                  <a:gd name="T7" fmla="*/ 0 h 104"/>
                  <a:gd name="T8" fmla="*/ 2147483646 w 104"/>
                  <a:gd name="T9" fmla="*/ 2147483646 h 104"/>
                  <a:gd name="T10" fmla="*/ 0 w 104"/>
                  <a:gd name="T11" fmla="*/ 2147483646 h 104"/>
                  <a:gd name="T12" fmla="*/ 2147483646 w 104"/>
                  <a:gd name="T13" fmla="*/ 2147483646 h 104"/>
                  <a:gd name="T14" fmla="*/ 2147483646 w 104"/>
                  <a:gd name="T15" fmla="*/ 2147483646 h 104"/>
                  <a:gd name="T16" fmla="*/ 2147483646 w 104"/>
                  <a:gd name="T17" fmla="*/ 2147483646 h 104"/>
                  <a:gd name="T18" fmla="*/ 2147483646 w 104"/>
                  <a:gd name="T19" fmla="*/ 0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104" y="0"/>
                    </a:moveTo>
                    <a:cubicBezTo>
                      <a:pt x="104" y="14"/>
                      <a:pt x="92" y="25"/>
                      <a:pt x="78" y="25"/>
                    </a:cubicBezTo>
                    <a:cubicBezTo>
                      <a:pt x="64" y="25"/>
                      <a:pt x="53" y="14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10"/>
                      <a:pt x="47" y="20"/>
                      <a:pt x="37" y="24"/>
                    </a:cubicBezTo>
                    <a:cubicBezTo>
                      <a:pt x="15" y="35"/>
                      <a:pt x="0" y="56"/>
                      <a:pt x="0" y="78"/>
                    </a:cubicBezTo>
                    <a:cubicBezTo>
                      <a:pt x="0" y="92"/>
                      <a:pt x="12" y="104"/>
                      <a:pt x="26" y="104"/>
                    </a:cubicBezTo>
                    <a:cubicBezTo>
                      <a:pt x="40" y="104"/>
                      <a:pt x="51" y="93"/>
                      <a:pt x="51" y="78"/>
                    </a:cubicBezTo>
                    <a:cubicBezTo>
                      <a:pt x="52" y="77"/>
                      <a:pt x="54" y="73"/>
                      <a:pt x="59" y="70"/>
                    </a:cubicBezTo>
                    <a:cubicBezTo>
                      <a:pt x="86" y="57"/>
                      <a:pt x="104" y="30"/>
                      <a:pt x="104" y="0"/>
                    </a:cubicBezTo>
                  </a:path>
                </a:pathLst>
              </a:custGeom>
              <a:solidFill>
                <a:srgbClr val="00BCEB"/>
              </a:solidFill>
              <a:ln w="3175">
                <a:solidFill>
                  <a:srgbClr val="00BCE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533">
                <a:extLst>
                  <a:ext uri="{FF2B5EF4-FFF2-40B4-BE49-F238E27FC236}">
                    <a16:creationId xmlns:a16="http://schemas.microsoft.com/office/drawing/2014/main" id="{790228A5-B399-4D52-88A7-A2981DB322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333519" y="2490552"/>
                <a:ext cx="120996" cy="120996"/>
              </a:xfrm>
              <a:custGeom>
                <a:avLst/>
                <a:gdLst>
                  <a:gd name="T0" fmla="*/ 2147483646 w 51"/>
                  <a:gd name="T1" fmla="*/ 0 h 51"/>
                  <a:gd name="T2" fmla="*/ 0 w 51"/>
                  <a:gd name="T3" fmla="*/ 2147483646 h 51"/>
                  <a:gd name="T4" fmla="*/ 0 w 51"/>
                  <a:gd name="T5" fmla="*/ 2147483646 h 51"/>
                  <a:gd name="T6" fmla="*/ 0 w 51"/>
                  <a:gd name="T7" fmla="*/ 2147483646 h 51"/>
                  <a:gd name="T8" fmla="*/ 2147483646 w 51"/>
                  <a:gd name="T9" fmla="*/ 2147483646 h 51"/>
                  <a:gd name="T10" fmla="*/ 2147483646 w 51"/>
                  <a:gd name="T11" fmla="*/ 2147483646 h 51"/>
                  <a:gd name="T12" fmla="*/ 2147483646 w 51"/>
                  <a:gd name="T13" fmla="*/ 2147483646 h 51"/>
                  <a:gd name="T14" fmla="*/ 2147483646 w 51"/>
                  <a:gd name="T15" fmla="*/ 2147483646 h 51"/>
                  <a:gd name="T16" fmla="*/ 2147483646 w 5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cubicBezTo>
                      <a:pt x="11" y="0"/>
                      <a:pt x="0" y="12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40"/>
                      <a:pt x="11" y="51"/>
                      <a:pt x="25" y="51"/>
                    </a:cubicBezTo>
                    <a:cubicBezTo>
                      <a:pt x="39" y="51"/>
                      <a:pt x="51" y="40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12"/>
                      <a:pt x="39" y="0"/>
                      <a:pt x="25" y="0"/>
                    </a:cubicBezTo>
                  </a:path>
                </a:pathLst>
              </a:custGeom>
              <a:solidFill>
                <a:srgbClr val="49DAFF"/>
              </a:solidFill>
              <a:ln w="3175">
                <a:solidFill>
                  <a:srgbClr val="49DA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" name="Title 3">
            <a:extLst>
              <a:ext uri="{FF2B5EF4-FFF2-40B4-BE49-F238E27FC236}">
                <a16:creationId xmlns:a16="http://schemas.microsoft.com/office/drawing/2014/main" id="{6D8EEE9C-9F9F-4A1B-895B-8186E822D5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16175" y="2605088"/>
            <a:ext cx="4711700" cy="766762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lIns="91424" tIns="45712" rIns="91424" bIns="45712" anchor="ctr"/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0" i="0" u="none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sz="360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915618587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A52F98BA-9A9D-48BF-BDAF-A40BDAA6327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58788" y="2462213"/>
            <a:ext cx="4713287" cy="766762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lIns="91424" tIns="45712" rIns="91424" bIns="45712" anchor="ctr"/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0" i="0" u="none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sz="6600"/>
              <a:t>Thank You!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90C4C4D8-2903-4FE1-B67C-5B08EA43E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1268413"/>
            <a:ext cx="3857625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803472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6857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lang="en-US" sz="27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98750">
                      <a:srgbClr val="0DB4FF"/>
                    </a:gs>
                    <a:gs pos="0">
                      <a:srgbClr val="B3D5FF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 defTabSz="685783" rtl="0" eaLnBrk="1" latinLnBrk="0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5755"/>
      </p:ext>
    </p:extLst>
  </p:cSld>
  <p:clrMapOvr>
    <a:masterClrMapping/>
  </p:clrMapOvr>
  <p:transition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0EFA-0F1E-45EF-BFB0-6185AD8E27A8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2BA6-C6CE-4311-A54F-3C4EB693A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35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94" indent="-171446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-165096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685783" indent="-10953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911012" indent="-171411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82423" indent="-168236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2934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9C2E4-CBE9-FF4A-B277-B062E65CEB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5"/>
            <a:ext cx="9144000" cy="514110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1286776"/>
            <a:ext cx="4699861" cy="2569946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2254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7" y="3809527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7" y="4049524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7" y="4289521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7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74" indent="0">
              <a:buNone/>
              <a:defRPr/>
            </a:lvl2pPr>
            <a:lvl3pPr marL="427391" indent="0">
              <a:buNone/>
              <a:defRPr/>
            </a:lvl3pPr>
            <a:lvl4pPr marL="516681" indent="0">
              <a:buNone/>
              <a:defRPr/>
            </a:lvl4pPr>
            <a:lvl5pPr marL="60120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6" y="395289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603657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360">
          <p15:clr>
            <a:srgbClr val="FBAE40"/>
          </p15:clr>
        </p15:guide>
        <p15:guide id="3" orient="horz" pos="518">
          <p15:clr>
            <a:srgbClr val="FBAE40"/>
          </p15:clr>
        </p15:guide>
        <p15:guide id="4" pos="812">
          <p15:clr>
            <a:srgbClr val="FBAE40"/>
          </p15:clr>
        </p15:guide>
        <p15:guide id="5" pos="311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7" y="3809527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7" y="4049524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7" y="4289521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6" y="395289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7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74" indent="0">
              <a:buNone/>
              <a:defRPr/>
            </a:lvl2pPr>
            <a:lvl3pPr marL="427391" indent="0">
              <a:buNone/>
              <a:defRPr/>
            </a:lvl3pPr>
            <a:lvl4pPr marL="516681" indent="0">
              <a:buNone/>
              <a:defRPr/>
            </a:lvl4pPr>
            <a:lvl5pPr marL="60120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816322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360">
          <p15:clr>
            <a:srgbClr val="FBAE40"/>
          </p15:clr>
        </p15:guide>
        <p15:guide id="3" orient="horz" pos="518">
          <p15:clr>
            <a:srgbClr val="FBAE40"/>
          </p15:clr>
        </p15:guide>
        <p15:guide id="4" pos="812">
          <p15:clr>
            <a:srgbClr val="FBAE40"/>
          </p15:clr>
        </p15:guide>
        <p15:guide id="5" pos="311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7" y="3809527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7" y="4049524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7" y="4289521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6" y="395289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7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74" indent="0">
              <a:buNone/>
              <a:defRPr/>
            </a:lvl2pPr>
            <a:lvl3pPr marL="427391" indent="0">
              <a:buNone/>
              <a:defRPr/>
            </a:lvl3pPr>
            <a:lvl4pPr marL="516681" indent="0">
              <a:buNone/>
              <a:defRPr/>
            </a:lvl4pPr>
            <a:lvl5pPr marL="60120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167704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360">
          <p15:clr>
            <a:srgbClr val="FBAE40"/>
          </p15:clr>
        </p15:guide>
        <p15:guide id="3" orient="horz" pos="518">
          <p15:clr>
            <a:srgbClr val="FBAE40"/>
          </p15:clr>
        </p15:guide>
        <p15:guide id="4" pos="812">
          <p15:clr>
            <a:srgbClr val="FBAE40"/>
          </p15:clr>
        </p15:guide>
        <p15:guide id="5" pos="31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94" indent="-171446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-165096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685783" indent="-10953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911012" indent="-171411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82423" indent="-168236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36087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562456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9144000" cy="514349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Rectangle 25"/>
          <p:cNvSpPr>
            <a:spLocks noChangeArrowheads="1"/>
          </p:cNvSpPr>
          <p:nvPr userDrawn="1"/>
        </p:nvSpPr>
        <p:spPr bwMode="ltGray">
          <a:xfrm>
            <a:off x="8515169" y="4742908"/>
            <a:ext cx="218953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27" name="Rectangle 4"/>
          <p:cNvSpPr>
            <a:spLocks noChangeArrowheads="1"/>
          </p:cNvSpPr>
          <p:nvPr userDrawn="1"/>
        </p:nvSpPr>
        <p:spPr bwMode="ltGray">
          <a:xfrm>
            <a:off x="5867508" y="4741655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Cisco and/or its affiliates. All rights reserved. Cisco Public</a:t>
            </a:r>
          </a:p>
        </p:txBody>
      </p:sp>
      <p:grpSp>
        <p:nvGrpSpPr>
          <p:cNvPr id="28" name="Group 4"/>
          <p:cNvGrpSpPr>
            <a:grpSpLocks noChangeAspect="1"/>
          </p:cNvGrpSpPr>
          <p:nvPr userDrawn="1"/>
        </p:nvGrpSpPr>
        <p:grpSpPr bwMode="auto">
          <a:xfrm>
            <a:off x="508040" y="4715197"/>
            <a:ext cx="340257" cy="180974"/>
            <a:chOff x="310" y="249"/>
            <a:chExt cx="502" cy="267"/>
          </a:xfrm>
          <a:solidFill>
            <a:schemeClr val="bg1"/>
          </a:solidFill>
        </p:grpSpPr>
        <p:sp>
          <p:nvSpPr>
            <p:cNvPr id="2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1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2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3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4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4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4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745055122"/>
      </p:ext>
    </p:extLst>
  </p:cSld>
  <p:clrMapOvr>
    <a:masterClrMapping/>
  </p:clrMapOvr>
  <p:transition spd="slow">
    <p:wip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169" y="4742908"/>
            <a:ext cx="218953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5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Cisco and/or its affiliates. All rights reserved. Cisco Public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40" y="4715197"/>
            <a:ext cx="340257" cy="180974"/>
            <a:chOff x="310" y="249"/>
            <a:chExt cx="502" cy="267"/>
          </a:xfrm>
          <a:solidFill>
            <a:schemeClr val="bg1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1948320"/>
      </p:ext>
    </p:extLst>
  </p:cSld>
  <p:clrMapOvr>
    <a:masterClrMapping/>
  </p:clrMapOvr>
  <p:transition spd="slow">
    <p:wip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169" y="4742908"/>
            <a:ext cx="218953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5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Cisco and/or its affiliates. All rights reserved. Cisco Public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40" y="4715197"/>
            <a:ext cx="340257" cy="180974"/>
            <a:chOff x="310" y="249"/>
            <a:chExt cx="502" cy="267"/>
          </a:xfrm>
          <a:solidFill>
            <a:schemeClr val="bg1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6874400"/>
      </p:ext>
    </p:extLst>
  </p:cSld>
  <p:clrMapOvr>
    <a:masterClrMapping/>
  </p:clrMapOvr>
  <p:transition spd="slow">
    <p:wip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ltGray">
          <a:xfrm>
            <a:off x="8515169" y="4742908"/>
            <a:ext cx="218953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5867508" y="4741655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Cisco and/or its affiliates. All rights reserved. Cisco Public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40" y="4715197"/>
            <a:ext cx="340257" cy="180974"/>
            <a:chOff x="310" y="249"/>
            <a:chExt cx="502" cy="267"/>
          </a:xfrm>
          <a:solidFill>
            <a:schemeClr val="bg1"/>
          </a:solidFill>
        </p:grpSpPr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88353884"/>
      </p:ext>
    </p:extLst>
  </p:cSld>
  <p:clrMapOvr>
    <a:masterClrMapping/>
  </p:clrMapOvr>
  <p:transition spd="slow">
    <p:wip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"/>
            <a:ext cx="9144000" cy="51434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5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ltGray">
          <a:xfrm>
            <a:off x="8515169" y="4742908"/>
            <a:ext cx="218953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/>
                </a:solidFill>
                <a:latin typeface="+mn-lt"/>
                <a:ea typeface="+mn-ea"/>
                <a:cs typeface="CiscoSans Thin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/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5867508" y="4741655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/>
                </a:solidFill>
                <a:latin typeface="+mn-lt"/>
                <a:ea typeface="+mn-ea"/>
                <a:cs typeface="CiscoSans Thin"/>
              </a:rPr>
              <a:t>© 2019 Cisco and/or its affiliates. All rights reserved. Cisco Public</a:t>
            </a: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02BE1432-516C-F944-80AD-FFC454405B2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08040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56FB4F90-80A4-B848-9D9C-8068DD4C60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26179A37-E674-B947-9721-87700CC821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3D44B209-E9DC-8A46-B9E6-6B5FBA4732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1773D4D0-F9C8-9749-89C8-EB11A285BC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4A779542-34F1-5945-8FD7-3103420B1B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8F66A9DC-B02C-4045-95F8-0FEA759199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12517CB0-747C-4746-B99D-163ECE5AC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4DC8D062-CFF4-B740-8935-766EAFC78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FDD4B9F7-4860-894F-AF2E-22EF77826B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7D556025-922C-0E49-A10E-B9350CE4E2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3F04D01C-8FEA-794B-924C-D4CC3F15C0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8E09D183-E30A-B442-8714-32F69B4707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FEB7A0BF-3DDB-804F-AA02-14FEBED868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5517E385-34AC-2D44-8BDF-A385B50FF9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8182894"/>
      </p:ext>
    </p:extLst>
  </p:cSld>
  <p:clrMapOvr>
    <a:masterClrMapping/>
  </p:clrMapOvr>
  <p:transition spd="slow">
    <p:wip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0298"/>
            <a:ext cx="9144000" cy="19932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169" y="4742908"/>
            <a:ext cx="218953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rgbClr val="38C6F4">
                    <a:lumMod val="50000"/>
                  </a:srgbClr>
                </a:solidFill>
                <a:latin typeface="Arial"/>
                <a:cs typeface="CiscoSans Thin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38C6F4">
                  <a:lumMod val="50000"/>
                </a:srgbClr>
              </a:solidFill>
              <a:latin typeface="Arial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5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38C6F4">
                    <a:lumMod val="50000"/>
                  </a:srgbClr>
                </a:solidFill>
                <a:latin typeface="Arial"/>
                <a:cs typeface="CiscoSans Thin"/>
              </a:rPr>
              <a:t>© 2019 Cisco and/or its affiliates. All rights reserved. Cisco Public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40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58585B"/>
                </a:solidFill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58585B"/>
                </a:solidFill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58585B"/>
                </a:solidFill>
              </a:endParaRPr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58585B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58585B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58585B"/>
                </a:solidFill>
              </a:endParaRPr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58585B"/>
                </a:solidFill>
              </a:endParaRPr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58585B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58585B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58585B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58585B"/>
                </a:solidFill>
              </a:endParaRPr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58585B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58585B"/>
                </a:solidFill>
              </a:endParaRPr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58585B"/>
                </a:solidFill>
              </a:endParaRPr>
            </a:p>
          </p:txBody>
        </p:sp>
      </p:grpSp>
      <p:sp>
        <p:nvSpPr>
          <p:cNvPr id="27" name="Title 2">
            <a:extLst>
              <a:ext uri="{FF2B5EF4-FFF2-40B4-BE49-F238E27FC236}">
                <a16:creationId xmlns:a16="http://schemas.microsoft.com/office/drawing/2014/main" id="{CCEA296F-97E5-4D48-9B77-05D671E08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0659" y="2210421"/>
            <a:ext cx="7552595" cy="731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3600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41142228"/>
      </p:ext>
    </p:extLst>
  </p:cSld>
  <p:clrMapOvr>
    <a:masterClrMapping/>
  </p:clrMapOvr>
  <p:transition spd="slow">
    <p:wip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258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1" indent="-223787">
              <a:lnSpc>
                <a:spcPct val="95000"/>
              </a:lnSpc>
              <a:spcBef>
                <a:spcPts val="1110"/>
              </a:spcBef>
              <a:buClrTx/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82" indent="-215849">
              <a:lnSpc>
                <a:spcPct val="95000"/>
              </a:lnSpc>
              <a:spcBef>
                <a:spcPts val="450"/>
              </a:spcBef>
              <a:buClrTx/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47539" indent="-171411">
              <a:buClrTx/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1012" indent="-171411">
              <a:buClrTx/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082423" indent="-168236">
              <a:buClrTx/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269572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5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4829587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1" indent="-11747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18" indent="-114297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3215" indent="-114297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7512" indent="-114297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31809" indent="-114297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1" indent="-11747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18" indent="-114297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3215" indent="-114297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7512" indent="-114297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31809" indent="-114297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21338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5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88316382"/>
      </p:ext>
    </p:extLst>
  </p:cSld>
  <p:clrMapOvr>
    <a:masterClrMapping/>
  </p:clrMapOvr>
  <p:transition spd="slow">
    <p:wip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475787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71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13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395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9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8" y="4148221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60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556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9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8" y="4148221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60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79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3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1" indent="-117472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8918" indent="-114297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03215" indent="-114297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517512" indent="-114297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631809" indent="-114297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7" y="341314"/>
            <a:ext cx="3686559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270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259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for events">
    <p:bg>
      <p:bgPr>
        <a:solidFill>
          <a:srgbClr val="003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11" name="Picture Placeholder 6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02" b="7802"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 userDrawn="1"/>
          </p:nvSpPr>
          <p:spPr>
            <a:xfrm>
              <a:off x="6820930" y="230659"/>
              <a:ext cx="502508" cy="8237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-1" y="4228005"/>
            <a:ext cx="9144000" cy="915495"/>
          </a:xfrm>
          <a:prstGeom prst="rect">
            <a:avLst/>
          </a:prstGeom>
          <a:solidFill>
            <a:srgbClr val="011327">
              <a:alpha val="44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73361" y="1306358"/>
            <a:ext cx="3816823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r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170141" y="1546355"/>
            <a:ext cx="2820043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r">
              <a:buFontTx/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820930" y="1786352"/>
            <a:ext cx="2169254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r">
              <a:buFontTx/>
              <a:buNone/>
              <a:defRPr lang="en-US" sz="14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215455" y="4306967"/>
            <a:ext cx="8673172" cy="54505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 slide with photo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72" y="117548"/>
            <a:ext cx="1829219" cy="421344"/>
          </a:xfrm>
          <a:prstGeom prst="rect">
            <a:avLst/>
          </a:prstGeom>
        </p:spPr>
      </p:pic>
      <p:sp>
        <p:nvSpPr>
          <p:cNvPr id="10" name="Text Placeholder 40"/>
          <p:cNvSpPr>
            <a:spLocks noGrp="1"/>
          </p:cNvSpPr>
          <p:nvPr>
            <p:ph type="body" sz="quarter" idx="14" hasCustomPrompt="1"/>
          </p:nvPr>
        </p:nvSpPr>
        <p:spPr>
          <a:xfrm>
            <a:off x="24711" y="4852018"/>
            <a:ext cx="1452562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NetAcad.com</a:t>
            </a:r>
          </a:p>
        </p:txBody>
      </p:sp>
    </p:spTree>
    <p:extLst>
      <p:ext uri="{BB962C8B-B14F-4D97-AF65-F5344CB8AC3E}">
        <p14:creationId xmlns:p14="http://schemas.microsoft.com/office/powerpoint/2010/main" val="4137708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1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196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4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59" indent="-16985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594" algn="l"/>
              </a:tabLs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6067" indent="-171446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189" indent="-117472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4661" indent="-117472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44520" indent="-11271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72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7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196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4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297" indent="-114297">
              <a:lnSpc>
                <a:spcPct val="100000"/>
              </a:lnSpc>
              <a:buClr>
                <a:schemeClr val="tx1"/>
              </a:buClr>
              <a:buSzPct val="6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594" indent="-114297">
              <a:lnSpc>
                <a:spcPct val="100000"/>
              </a:lnSpc>
              <a:buClr>
                <a:schemeClr val="tx1"/>
              </a:buClr>
              <a:buSzPct val="6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892" indent="-114297">
              <a:lnSpc>
                <a:spcPct val="100000"/>
              </a:lnSpc>
              <a:buClr>
                <a:schemeClr val="tx1"/>
              </a:buClr>
              <a:buSzPct val="6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7189" indent="-123822">
              <a:lnSpc>
                <a:spcPct val="100000"/>
              </a:lnSpc>
              <a:buClr>
                <a:schemeClr val="tx1"/>
              </a:buClr>
              <a:buSzPct val="6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74661" indent="-117472">
              <a:lnSpc>
                <a:spcPct val="100000"/>
              </a:lnSpc>
              <a:buClr>
                <a:schemeClr val="tx1"/>
              </a:buClr>
              <a:buSzPct val="6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7" y="1659843"/>
            <a:ext cx="3808797" cy="2931208"/>
          </a:xfrm>
          <a:prstGeom prst="rect">
            <a:avLst/>
          </a:prstGeom>
        </p:spPr>
        <p:txBody>
          <a:bodyPr/>
          <a:lstStyle>
            <a:lvl1pPr marL="114297" indent="-114297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228594" indent="-114297">
              <a:buClr>
                <a:schemeClr val="tx2"/>
              </a:buClr>
              <a:buSzPct val="60000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892" indent="-114297">
              <a:buClr>
                <a:schemeClr val="tx2"/>
              </a:buClr>
              <a:buSzPct val="60000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7189" indent="-123822">
              <a:buClr>
                <a:schemeClr val="tx2"/>
              </a:buClr>
              <a:buSzPct val="60000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74661" indent="-117472">
              <a:buClr>
                <a:schemeClr val="tx2"/>
              </a:buClr>
              <a:buSzPct val="60000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90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7" y="1659732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196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6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6" y="4062351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7913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7" y="1659732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196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6" y="531814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633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7" y="1659732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196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753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7" y="1659732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196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3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7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7" y="1659732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196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6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856360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7" y="1659732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196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6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5"/>
            <a:ext cx="34070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29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2341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3762995" y="2129077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65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_for events">
    <p:bg>
      <p:bgPr>
        <a:solidFill>
          <a:srgbClr val="003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isco Networking Academy_Slides_v2_closing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" y="0"/>
            <a:ext cx="9143111" cy="5143500"/>
          </a:xfrm>
          <a:prstGeom prst="rect">
            <a:avLst/>
          </a:prstGeom>
        </p:spPr>
      </p:pic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3762995" y="2129077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8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8" y="3868769"/>
            <a:ext cx="5181660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8" y="4108766"/>
            <a:ext cx="5181660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8" y="4348763"/>
            <a:ext cx="5181660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3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774" indent="0">
              <a:buNone/>
              <a:defRPr/>
            </a:lvl2pPr>
            <a:lvl3pPr marL="427391" indent="0">
              <a:buNone/>
              <a:defRPr/>
            </a:lvl3pPr>
            <a:lvl4pPr marL="516681" indent="0">
              <a:buNone/>
              <a:defRPr/>
            </a:lvl4pPr>
            <a:lvl5pPr marL="601206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6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489" y="118435"/>
            <a:ext cx="2230283" cy="2230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49" y="335889"/>
            <a:ext cx="1967571" cy="4532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4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95" y="-5884"/>
            <a:ext cx="4415481" cy="1929912"/>
          </a:xfrm>
          <a:prstGeom prst="rect">
            <a:avLst/>
          </a:prstGeom>
        </p:spPr>
      </p:pic>
      <p:sp>
        <p:nvSpPr>
          <p:cNvPr id="12" name="Text Placeholder 40"/>
          <p:cNvSpPr>
            <a:spLocks noGrp="1"/>
          </p:cNvSpPr>
          <p:nvPr>
            <p:ph type="body" sz="quarter" idx="14" hasCustomPrompt="1"/>
          </p:nvPr>
        </p:nvSpPr>
        <p:spPr>
          <a:xfrm>
            <a:off x="465376" y="4723589"/>
            <a:ext cx="5126698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NetAcad.com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12D0A4-CDF1-714F-87E3-B8924EE9F38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84539" y="3242489"/>
            <a:ext cx="1644764" cy="16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38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909-BB21-4BEE-BF4C-A7DF38B670BC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7DE9-7EA1-432F-971F-8F89B0F9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56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324161"/>
            <a:ext cx="8588861" cy="6286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008126"/>
            <a:ext cx="8577072" cy="3723894"/>
          </a:xfrm>
          <a:prstGeom prst="rect">
            <a:avLst/>
          </a:prstGeom>
        </p:spPr>
        <p:txBody>
          <a:bodyPr vert="horz" lIns="68562" tIns="34282" rIns="68562" bIns="34282" rtlCol="0">
            <a:noAutofit/>
          </a:bodyPr>
          <a:lstStyle>
            <a:lvl1pPr>
              <a:defRPr lang="en-US" dirty="0" smtClean="0">
                <a:latin typeface="+mn-lt"/>
              </a:defRPr>
            </a:lvl1pPr>
            <a:lvl2pPr>
              <a:defRPr lang="en-US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8982394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g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376" y="3522285"/>
            <a:ext cx="8477250" cy="1383655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299356"/>
            <a:ext cx="8548802" cy="3101069"/>
          </a:xfrm>
        </p:spPr>
        <p:txBody>
          <a:bodyPr/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50" b="0" kern="1200" spc="0" dirty="0"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lvl="0" indent="0" algn="l" defTabSz="685800" rtl="0" eaLnBrk="1" latinLnBrk="0" hangingPunct="1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</a:pPr>
            <a:r>
              <a:rPr lang="en-US" dirty="0"/>
              <a:t>Segue Title Here</a:t>
            </a: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rgbClr val="FFFFF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8" y="4938385"/>
            <a:ext cx="594069" cy="131443"/>
          </a:xfrm>
          <a:prstGeom prst="rect">
            <a:avLst/>
          </a:prstGeom>
        </p:spPr>
        <p:txBody>
          <a:bodyPr wrap="none" lIns="61593" tIns="30796" rIns="61593" bIns="30796" anchor="b">
            <a:spAutoFit/>
          </a:bodyPr>
          <a:lstStyle/>
          <a:p>
            <a:pPr marL="0" algn="l" defTabSz="610791" rtl="0" eaLnBrk="1" latinLnBrk="0" hangingPunct="1">
              <a:lnSpc>
                <a:spcPct val="100000"/>
              </a:lnSpc>
            </a:pPr>
            <a:r>
              <a:rPr lang="en-US" sz="450" kern="1200" dirty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4" y="4939685"/>
            <a:ext cx="3420515" cy="131443"/>
          </a:xfrm>
          <a:prstGeom prst="rect">
            <a:avLst/>
          </a:prstGeom>
        </p:spPr>
        <p:txBody>
          <a:bodyPr wrap="square" lIns="61593" tIns="30796" rIns="61593" bIns="30796" anchor="b" anchorCtr="0">
            <a:spAutoFit/>
          </a:bodyPr>
          <a:lstStyle/>
          <a:p>
            <a:pPr marL="0" algn="l" defTabSz="610791" rtl="0" eaLnBrk="1" latinLnBrk="0" hangingPunct="1">
              <a:lnSpc>
                <a:spcPct val="100000"/>
              </a:lnSpc>
            </a:pPr>
            <a:r>
              <a:rPr lang="en-US" sz="450" kern="1200" dirty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© 2012 Cisco and/or its affiliates. All rights reserved.</a:t>
            </a: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ltGray">
          <a:xfrm>
            <a:off x="8708695" y="4935307"/>
            <a:ext cx="191715" cy="131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3" tIns="30796" rIns="61593" bIns="30796" anchor="b">
            <a:spAutoFit/>
          </a:bodyPr>
          <a:lstStyle/>
          <a:p>
            <a:pPr algn="r" defTabSz="610791">
              <a:lnSpc>
                <a:spcPct val="100000"/>
              </a:lnSpc>
            </a:pPr>
            <a:fld id="{DFCF27A5-1A5B-48D3-A060-2758FFBB1ADD}" type="slidenum">
              <a:rPr lang="en-US" sz="450">
                <a:solidFill>
                  <a:srgbClr val="808080"/>
                </a:solidFill>
                <a:latin typeface="+mj-lt"/>
              </a:rPr>
              <a:pPr algn="r" defTabSz="610791">
                <a:lnSpc>
                  <a:spcPct val="100000"/>
                </a:lnSpc>
              </a:pPr>
              <a:t>‹#›</a:t>
            </a:fld>
            <a:endParaRPr lang="en-US" sz="450" dirty="0">
              <a:solidFill>
                <a:srgbClr val="80808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5786029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6876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10876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69496" y="391308"/>
            <a:ext cx="795528" cy="4226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856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734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2057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75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39802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895662"/>
            <a:ext cx="8139112" cy="556563"/>
          </a:xfrm>
          <a:prstGeom prst="rect">
            <a:avLst/>
          </a:prstGeom>
          <a:noFill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14179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301163" cy="2843212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507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332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759177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300047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2004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8021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33942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6248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2555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0803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00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990881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259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for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944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76101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931208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bg1"/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bg1"/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bg1"/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718869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286316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4684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635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95732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2946839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501351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994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90469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179921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221056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4070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38191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3762994" y="2129076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71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3763" y="1439060"/>
            <a:ext cx="3820348" cy="2265389"/>
          </a:xfrm>
        </p:spPr>
        <p:txBody>
          <a:bodyPr lIns="61715" tIns="34288" rIns="61715" bIns="34288" rtlCol="0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500" b="0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20" y="654518"/>
            <a:ext cx="3865880" cy="384048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041497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490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alf_Page_Blu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2946839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2019 Cisco and/or its affiliates. All rights reserved.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925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orient="horz" pos="2193">
          <p15:clr>
            <a:srgbClr val="FBAE40"/>
          </p15:clr>
        </p15:guide>
        <p15:guide id="3" pos="2675">
          <p15:clr>
            <a:srgbClr val="FBAE40"/>
          </p15:clr>
        </p15:guide>
        <p15:guide id="4" pos="320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1349354"/>
            <a:ext cx="4003995" cy="3040875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08110" y="1349375"/>
            <a:ext cx="4075144" cy="3041208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262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90825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hoto_4_gr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15925" y="819151"/>
            <a:ext cx="3698875" cy="109537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15925" y="2343150"/>
            <a:ext cx="3698875" cy="2076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0937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pos="2592">
          <p15:clr>
            <a:srgbClr val="FBAE40"/>
          </p15:clr>
        </p15:guide>
        <p15:guide id="2" orient="horz" pos="324">
          <p15:clr>
            <a:srgbClr val="FBAE40"/>
          </p15:clr>
        </p15:guide>
        <p15:guide id="3" orient="horz" pos="1068">
          <p15:clr>
            <a:srgbClr val="FBAE40"/>
          </p15:clr>
        </p15:guide>
        <p15:guide id="4" orient="horz" pos="2916">
          <p15:clr>
            <a:srgbClr val="FBAE40"/>
          </p15:clr>
        </p15:guide>
        <p15:guide id="5" pos="1632">
          <p15:clr>
            <a:srgbClr val="FBAE40"/>
          </p15:clr>
        </p15:guide>
        <p15:guide id="6" orient="horz" pos="936">
          <p15:clr>
            <a:srgbClr val="FBAE40"/>
          </p15:clr>
        </p15:guide>
        <p15:guide id="7" pos="262">
          <p15:clr>
            <a:srgbClr val="FBAE40"/>
          </p15:clr>
        </p15:guide>
        <p15:guide id="8" pos="2880">
          <p15:clr>
            <a:srgbClr val="FBAE40"/>
          </p15:clr>
        </p15:guide>
        <p15:guide id="9" pos="3604">
          <p15:clr>
            <a:srgbClr val="FBAE40"/>
          </p15:clr>
        </p15:guide>
        <p15:guide id="10" pos="4041">
          <p15:clr>
            <a:srgbClr val="FBAE40"/>
          </p15:clr>
        </p15:guide>
        <p15:guide id="11" pos="5376">
          <p15:clr>
            <a:srgbClr val="FBAE40"/>
          </p15:clr>
        </p15:guide>
        <p15:guide id="12" orient="horz" pos="1212">
          <p15:clr>
            <a:srgbClr val="FBAE40"/>
          </p15:clr>
        </p15:guide>
        <p15:guide id="13" orient="horz" pos="516">
          <p15:clr>
            <a:srgbClr val="FBAE40"/>
          </p15:clr>
        </p15:guide>
        <p15:guide id="14" orient="horz" pos="716">
          <p15:clr>
            <a:srgbClr val="FBAE40"/>
          </p15:clr>
        </p15:guide>
        <p15:guide id="15" orient="horz" pos="147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3265690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360">
          <p15:clr>
            <a:srgbClr val="FBAE40"/>
          </p15:clr>
        </p15:guide>
        <p15:guide id="3" orient="horz" pos="518">
          <p15:clr>
            <a:srgbClr val="FBAE40"/>
          </p15:clr>
        </p15:guide>
        <p15:guide id="4" pos="812">
          <p15:clr>
            <a:srgbClr val="FBAE40"/>
          </p15:clr>
        </p15:guide>
        <p15:guide id="5" pos="31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544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360">
          <p15:clr>
            <a:srgbClr val="FBAE40"/>
          </p15:clr>
        </p15:guide>
        <p15:guide id="3" orient="horz" pos="518">
          <p15:clr>
            <a:srgbClr val="FBAE40"/>
          </p15:clr>
        </p15:guide>
        <p15:guide id="4" pos="812">
          <p15:clr>
            <a:srgbClr val="FBAE40"/>
          </p15:clr>
        </p15:guide>
        <p15:guide id="5" pos="31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69412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360">
          <p15:clr>
            <a:srgbClr val="FBAE40"/>
          </p15:clr>
        </p15:guide>
        <p15:guide id="3" orient="horz" pos="518">
          <p15:clr>
            <a:srgbClr val="FBAE40"/>
          </p15:clr>
        </p15:guide>
        <p15:guide id="4" pos="812">
          <p15:clr>
            <a:srgbClr val="FBAE40"/>
          </p15:clr>
        </p15:guide>
        <p15:guide id="5" pos="31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Rectangle 25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27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2018 Cisco and/or its affiliates. All rights reserved. Cisco Public</a:t>
            </a:r>
          </a:p>
        </p:txBody>
      </p:sp>
      <p:grpSp>
        <p:nvGrpSpPr>
          <p:cNvPr id="28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bg1"/>
          </a:solidFill>
        </p:grpSpPr>
        <p:sp>
          <p:nvSpPr>
            <p:cNvPr id="2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70588734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2018 Cisco and/or its affiliates. All rights reserved. Cisco Public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bg1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23910283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2018 Cisco and/or its affiliates. All rights reserved. Cisco Public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bg1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4770652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60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2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596" indent="-399958" algn="l">
              <a:lnSpc>
                <a:spcPct val="90000"/>
              </a:lnSpc>
              <a:defRPr sz="4000" b="0" i="1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016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2018 Cisco and/or its affiliates. All rights reserved. Cisco Public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bg1"/>
          </a:solidFill>
        </p:grpSpPr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2115438"/>
      </p:ext>
    </p:extLst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057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Tx/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Tx/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47558" indent="-171415">
              <a:buClrTx/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1035" indent="-171415">
              <a:buClrTx/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082450" indent="-168240">
              <a:buClrTx/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713752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04231635"/>
      </p:ext>
    </p:extLst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19051168"/>
      </p:ext>
    </p:extLst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985564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360">
          <p15:clr>
            <a:srgbClr val="FBAE40"/>
          </p15:clr>
        </p15:guide>
        <p15:guide id="3" orient="horz" pos="518">
          <p15:clr>
            <a:srgbClr val="FBAE40"/>
          </p15:clr>
        </p15:guide>
        <p15:guide id="4" pos="812">
          <p15:clr>
            <a:srgbClr val="FBAE40"/>
          </p15:clr>
        </p15:guide>
        <p15:guide id="5" pos="31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324257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360">
          <p15:clr>
            <a:srgbClr val="FBAE40"/>
          </p15:clr>
        </p15:guide>
        <p15:guide id="3" orient="horz" pos="518">
          <p15:clr>
            <a:srgbClr val="FBAE40"/>
          </p15:clr>
        </p15:guide>
        <p15:guide id="4" pos="812">
          <p15:clr>
            <a:srgbClr val="FBAE40"/>
          </p15:clr>
        </p15:guide>
        <p15:guide id="5" pos="31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249769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360">
          <p15:clr>
            <a:srgbClr val="FBAE40"/>
          </p15:clr>
        </p15:guide>
        <p15:guide id="3" orient="horz" pos="518">
          <p15:clr>
            <a:srgbClr val="FBAE40"/>
          </p15:clr>
        </p15:guide>
        <p15:guide id="4" pos="812">
          <p15:clr>
            <a:srgbClr val="FBAE40"/>
          </p15:clr>
        </p15:guide>
        <p15:guide id="5" pos="31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659899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479257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60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2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596" indent="-39995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649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35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676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7582929"/>
      </p:ext>
    </p:extLst>
  </p:cSld>
  <p:clrMapOvr>
    <a:masterClrMapping/>
  </p:clrMapOvr>
  <p:transition spd="slow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9763515"/>
      </p:ext>
    </p:extLst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55137870"/>
      </p:ext>
    </p:extLst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0879869"/>
      </p:ext>
    </p:extLst>
  </p:cSld>
  <p:clrMapOvr>
    <a:masterClrMapping/>
  </p:clrMapOvr>
  <p:transition spd="slow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3192311"/>
      </p:ext>
    </p:extLst>
  </p:cSld>
  <p:clrMapOvr>
    <a:masterClrMapping/>
  </p:clrMapOvr>
  <p:transition spd="slow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9274257"/>
      </p:ext>
    </p:extLst>
  </p:cSld>
  <p:clrMapOvr>
    <a:masterClrMapping/>
  </p:clrMapOvr>
  <p:transition spd="slow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986391" y="4938385"/>
            <a:ext cx="589260" cy="13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3" tIns="30796" rIns="61593" bIns="30796" anchor="b">
            <a:spAutoFit/>
          </a:bodyPr>
          <a:lstStyle/>
          <a:p>
            <a:pPr marL="0" algn="r" defTabSz="610791" rtl="0" eaLnBrk="1" latinLnBrk="0" hangingPunct="1">
              <a:lnSpc>
                <a:spcPct val="100000"/>
              </a:lnSpc>
            </a:pPr>
            <a:r>
              <a:rPr lang="en-US" sz="450" kern="1200" dirty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74" y="4939685"/>
            <a:ext cx="3420515" cy="13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3" tIns="30796" rIns="61593" bIns="30796" anchor="b" anchorCtr="0">
            <a:spAutoFit/>
          </a:bodyPr>
          <a:lstStyle/>
          <a:p>
            <a:pPr algn="l" defTabSz="610791">
              <a:lnSpc>
                <a:spcPct val="100000"/>
              </a:lnSpc>
            </a:pPr>
            <a:r>
              <a:rPr lang="en-US" sz="450" dirty="0">
                <a:solidFill>
                  <a:srgbClr val="808080"/>
                </a:solidFill>
                <a:latin typeface="+mj-lt"/>
              </a:rPr>
              <a:t>© 2015 Cisco and/or its affiliates. All rights reserved.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705489" y="4935307"/>
            <a:ext cx="194921" cy="131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3" tIns="30796" rIns="61593" bIns="30796" anchor="b">
            <a:spAutoFit/>
          </a:bodyPr>
          <a:lstStyle/>
          <a:p>
            <a:pPr algn="r" defTabSz="610791">
              <a:lnSpc>
                <a:spcPct val="100000"/>
              </a:lnSpc>
            </a:pPr>
            <a:fld id="{DFCF27A5-1A5B-48D3-A060-2758FFBB1ADD}" type="slidenum">
              <a:rPr lang="en-US" sz="450">
                <a:solidFill>
                  <a:srgbClr val="808080"/>
                </a:solidFill>
                <a:latin typeface="+mj-lt"/>
              </a:rPr>
              <a:pPr algn="r" defTabSz="610791">
                <a:lnSpc>
                  <a:spcPct val="100000"/>
                </a:lnSpc>
              </a:pPr>
              <a:t>‹#›</a:t>
            </a:fld>
            <a:endParaRPr lang="en-US" sz="450" dirty="0">
              <a:solidFill>
                <a:srgbClr val="80808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2624131"/>
      </p:ext>
    </p:extLst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for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141FC0-106D-4BF8-A8B2-B46DE78A249D}"/>
              </a:ext>
            </a:extLst>
          </p:cNvPr>
          <p:cNvSpPr/>
          <p:nvPr userDrawn="1"/>
        </p:nvSpPr>
        <p:spPr>
          <a:xfrm>
            <a:off x="0" y="4718050"/>
            <a:ext cx="2092325" cy="4254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C8AFB8-EDCF-4658-9CA8-EE71ADE2BF7C}"/>
              </a:ext>
            </a:extLst>
          </p:cNvPr>
          <p:cNvSpPr/>
          <p:nvPr userDrawn="1"/>
        </p:nvSpPr>
        <p:spPr>
          <a:xfrm>
            <a:off x="0" y="4763"/>
            <a:ext cx="9144000" cy="7048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EC4ECDFF-E5A4-4BC5-A485-3BE694F0B7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-1389063"/>
            <a:ext cx="247491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4BCB3491-29C3-4B13-AE2A-9A04F90473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63" y="-11113"/>
            <a:ext cx="2225676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4CA06F8A-D786-4144-97B6-F89825FDB1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92863" y="369888"/>
            <a:ext cx="27432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7" y="3868768"/>
            <a:ext cx="3219474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7" y="4108765"/>
            <a:ext cx="3219474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7" y="4348762"/>
            <a:ext cx="3219474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0"/>
          <p:cNvSpPr>
            <a:spLocks noGrp="1"/>
          </p:cNvSpPr>
          <p:nvPr>
            <p:ph type="body" sz="quarter" idx="14"/>
          </p:nvPr>
        </p:nvSpPr>
        <p:spPr>
          <a:xfrm>
            <a:off x="463293" y="4642740"/>
            <a:ext cx="3219474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3" y="2884292"/>
            <a:ext cx="6582740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6" y="1740243"/>
            <a:ext cx="5328992" cy="1217293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762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4" y="3895663"/>
            <a:ext cx="8139112" cy="556563"/>
          </a:xfrm>
          <a:prstGeom prst="rect">
            <a:avLst/>
          </a:prstGeom>
          <a:noFill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9117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for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:a16="http://schemas.microsoft.com/office/drawing/2014/main" id="{EEF186EE-4EFA-43DB-B005-3499A79EA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027113"/>
            <a:ext cx="4346575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3717516" y="3700135"/>
            <a:ext cx="5126698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r">
              <a:buNone/>
              <a:defRPr sz="1600" b="0" i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5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3717516" y="3940132"/>
            <a:ext cx="5126698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r">
              <a:buFontTx/>
              <a:buNone/>
              <a:defRPr lang="en-US" sz="1600" b="0" i="0" kern="12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3717516" y="4180129"/>
            <a:ext cx="5126698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r">
              <a:buFontTx/>
              <a:buNone/>
              <a:defRPr lang="en-US" sz="1600" b="0" i="0" kern="12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73764" y="3099380"/>
            <a:ext cx="5372483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0"/>
          <p:cNvSpPr>
            <a:spLocks noGrp="1"/>
          </p:cNvSpPr>
          <p:nvPr>
            <p:ph type="body" sz="quarter" idx="14"/>
          </p:nvPr>
        </p:nvSpPr>
        <p:spPr>
          <a:xfrm>
            <a:off x="3711312" y="4432917"/>
            <a:ext cx="5126698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r">
              <a:buFontTx/>
              <a:buNone/>
              <a:defRPr lang="en-US" sz="1600" b="0" i="0" kern="12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itle 1"/>
          <p:cNvSpPr>
            <a:spLocks noGrp="1"/>
          </p:cNvSpPr>
          <p:nvPr>
            <p:ph type="ctrTitle"/>
          </p:nvPr>
        </p:nvSpPr>
        <p:spPr>
          <a:xfrm>
            <a:off x="3465527" y="1512334"/>
            <a:ext cx="5378687" cy="153542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4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for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25222A6C-3959-4FB9-B688-C33A0A5B8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027113"/>
            <a:ext cx="4346575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63958" y="2597051"/>
            <a:ext cx="3932051" cy="922277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66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32901" y="1459106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294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8F2C03-942A-46CB-BBFE-4251029C7B7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3C5FC7E-61D2-451B-97BE-C5DA092D4108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029200" y="4922838"/>
            <a:ext cx="340201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chemeClr val="bg2">
                    <a:lumMod val="65000"/>
                  </a:schemeClr>
                </a:solidFill>
                <a:ea typeface="+mn-ea"/>
                <a:cs typeface="Arial" panose="020B0604020202020204" pitchFamily="34" charset="0"/>
              </a:rPr>
              <a:t>© 2019  Cisco and/or its affiliates. All rights reserved.   Cisco Confidential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0" spc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603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7601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57786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8187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0274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9398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EC2164DA-1E01-4A86-A319-61097751F1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738"/>
            <a:ext cx="1955800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98359857-4623-47FE-951D-B3AC36A049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1035050"/>
            <a:ext cx="1100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D56A85-F943-4629-A136-35A64751B405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477838" y="4741863"/>
            <a:ext cx="34671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chemeClr val="accent1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  <a:t>© 2019  Cisco and/or its affiliates. All rights reserved.   Cisco Confidential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40693" y="1268627"/>
            <a:ext cx="6408008" cy="3322422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None/>
              <a:tabLst>
                <a:tab pos="228600" algn="l"/>
              </a:tabLst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199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09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20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Relationship Id="rId22" Type="http://schemas.openxmlformats.org/officeDocument/2006/relationships/image" Target="../media/image1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477680" y="4741655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7113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61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  <p:sldLayoutId id="2147484043" r:id="rId13"/>
    <p:sldLayoutId id="2147484044" r:id="rId14"/>
    <p:sldLayoutId id="2147484045" r:id="rId15"/>
    <p:sldLayoutId id="2147484046" r:id="rId16"/>
    <p:sldLayoutId id="2147484047" r:id="rId17"/>
    <p:sldLayoutId id="2147484048" r:id="rId18"/>
    <p:sldLayoutId id="2147484049" r:id="rId19"/>
    <p:sldLayoutId id="2147484050" r:id="rId20"/>
    <p:sldLayoutId id="2147484051" r:id="rId21"/>
    <p:sldLayoutId id="2147484052" r:id="rId22"/>
    <p:sldLayoutId id="2147484053" r:id="rId23"/>
    <p:sldLayoutId id="2147484054" r:id="rId24"/>
    <p:sldLayoutId id="2147484055" r:id="rId25"/>
    <p:sldLayoutId id="2147484056" r:id="rId26"/>
    <p:sldLayoutId id="2147484057" r:id="rId27"/>
    <p:sldLayoutId id="2147484058" r:id="rId28"/>
    <p:sldLayoutId id="2147484059" r:id="rId29"/>
    <p:sldLayoutId id="2147484060" r:id="rId30"/>
    <p:sldLayoutId id="2147484084" r:id="rId31"/>
    <p:sldLayoutId id="2147484133" r:id="rId32"/>
  </p:sldLayoutIdLst>
  <p:txStyles>
    <p:titleStyle>
      <a:lvl1pPr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189"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378"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566"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754"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59" indent="-169859" algn="l" defTabSz="684196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66" indent="-215894" algn="l" defTabSz="684196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789" indent="-169859" algn="l" defTabSz="684196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25" indent="-169859" algn="l" defTabSz="684196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61" indent="-169859" algn="l" defTabSz="684196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34" indent="-171441" algn="l" defTabSz="685760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21" indent="-171418" algn="l" defTabSz="685760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160" indent="0" algn="l" defTabSz="68576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81" indent="-171441" algn="l" defTabSz="68576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8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0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9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21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98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81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60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42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826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  <p:sldLayoutId id="2147484113" r:id="rId13"/>
    <p:sldLayoutId id="2147484114" r:id="rId14"/>
    <p:sldLayoutId id="2147484115" r:id="rId15"/>
    <p:sldLayoutId id="2147484116" r:id="rId16"/>
    <p:sldLayoutId id="2147484117" r:id="rId17"/>
    <p:sldLayoutId id="2147484118" r:id="rId18"/>
    <p:sldLayoutId id="2147484119" r:id="rId19"/>
    <p:sldLayoutId id="2147484120" r:id="rId20"/>
    <p:sldLayoutId id="2147484121" r:id="rId21"/>
    <p:sldLayoutId id="2147484122" r:id="rId22"/>
    <p:sldLayoutId id="2147484123" r:id="rId23"/>
    <p:sldLayoutId id="2147484124" r:id="rId24"/>
    <p:sldLayoutId id="2147484125" r:id="rId25"/>
    <p:sldLayoutId id="2147484126" r:id="rId26"/>
    <p:sldLayoutId id="2147484127" r:id="rId27"/>
    <p:sldLayoutId id="2147484128" r:id="rId28"/>
    <p:sldLayoutId id="2147484129" r:id="rId29"/>
    <p:sldLayoutId id="2147484131" r:id="rId30"/>
    <p:sldLayoutId id="2147484132" r:id="rId31"/>
  </p:sldLayoutIdLs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2018 Cisco and/or its affiliates. All rights reserved. Cisco Public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83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b="0" i="0" u="none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33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789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62" r:id="rId13"/>
    <p:sldLayoutId id="2147484164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33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9B40BB-B02E-4E4D-8DF0-CB91BC2C4BCC}"/>
              </a:ext>
            </a:extLst>
          </p:cNvPr>
          <p:cNvSpPr/>
          <p:nvPr userDrawn="1"/>
        </p:nvSpPr>
        <p:spPr>
          <a:xfrm>
            <a:off x="0" y="0"/>
            <a:ext cx="9144000" cy="10731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27" name="Title Placeholder 5">
            <a:extLst>
              <a:ext uri="{FF2B5EF4-FFF2-40B4-BE49-F238E27FC236}">
                <a16:creationId xmlns:a16="http://schemas.microsoft.com/office/drawing/2014/main" id="{69D7C15D-ED6D-4BF8-86A0-CEFCA3EA8C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Goes Here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1C3F2EC4-576C-412E-AD96-1DB4B401BACC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029200" y="4922838"/>
            <a:ext cx="340201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chemeClr val="bg2">
                    <a:lumMod val="65000"/>
                  </a:schemeClr>
                </a:solidFill>
                <a:ea typeface="+mn-ea"/>
                <a:cs typeface="Arial" panose="020B0604020202020204" pitchFamily="34" charset="0"/>
              </a:rPr>
              <a:t>© 2019  Cisco and/or its affiliates. All rights reserved.   Cisco Confidential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E477435-9E58-4AC0-ADA1-94A260BA02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-11113"/>
            <a:ext cx="2205037" cy="73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12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  <p:sldLayoutId id="2147484179" r:id="rId13"/>
    <p:sldLayoutId id="2147484180" r:id="rId14"/>
    <p:sldLayoutId id="2147484181" r:id="rId15"/>
    <p:sldLayoutId id="2147484182" r:id="rId16"/>
    <p:sldLayoutId id="2147484183" r:id="rId17"/>
    <p:sldLayoutId id="2147484186" r:id="rId18"/>
  </p:sldLayoutIdLst>
  <p:txStyles>
    <p:titleStyle>
      <a:lvl1pPr algn="l" defTabSz="6842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lang="en-US" sz="2800" kern="1200" dirty="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algn="l" defTabSz="6842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defTabSz="6842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defTabSz="6842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defTabSz="6842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0" fontAlgn="base" hangingPunct="0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panose="020B0604020202020204" pitchFamily="34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0" fontAlgn="base" hangingPunct="0">
        <a:lnSpc>
          <a:spcPct val="95000"/>
        </a:lnSpc>
        <a:spcBef>
          <a:spcPts val="625"/>
        </a:spcBef>
        <a:spcAft>
          <a:spcPct val="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0" fontAlgn="base" hangingPunct="0">
        <a:lnSpc>
          <a:spcPct val="95000"/>
        </a:lnSpc>
        <a:spcBef>
          <a:spcPts val="625"/>
        </a:spcBef>
        <a:spcAft>
          <a:spcPct val="0"/>
        </a:spcAft>
        <a:buFont typeface="Arial" panose="020B0604020202020204" pitchFamily="34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0" fontAlgn="base" hangingPunct="0">
        <a:lnSpc>
          <a:spcPct val="95000"/>
        </a:lnSpc>
        <a:spcBef>
          <a:spcPts val="625"/>
        </a:spcBef>
        <a:spcAft>
          <a:spcPct val="0"/>
        </a:spcAft>
        <a:buFont typeface="Arial" panose="020B0604020202020204" pitchFamily="34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9B40BB-B02E-4E4D-8DF0-CB91BC2C4BCC}"/>
              </a:ext>
            </a:extLst>
          </p:cNvPr>
          <p:cNvSpPr/>
          <p:nvPr userDrawn="1"/>
        </p:nvSpPr>
        <p:spPr>
          <a:xfrm>
            <a:off x="0" y="0"/>
            <a:ext cx="9144000" cy="10731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27" name="Title Placeholder 5">
            <a:extLst>
              <a:ext uri="{FF2B5EF4-FFF2-40B4-BE49-F238E27FC236}">
                <a16:creationId xmlns:a16="http://schemas.microsoft.com/office/drawing/2014/main" id="{69D7C15D-ED6D-4BF8-86A0-CEFCA3EA8C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Goes Here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1C3F2EC4-576C-412E-AD96-1DB4B401BACC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029200" y="4922838"/>
            <a:ext cx="340201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dirty="0">
                <a:solidFill>
                  <a:schemeClr val="bg2">
                    <a:lumMod val="65000"/>
                  </a:schemeClr>
                </a:solidFill>
                <a:ea typeface="+mn-ea"/>
                <a:cs typeface="Arial" panose="020B0604020202020204" pitchFamily="34" charset="0"/>
              </a:rPr>
              <a:t>© 2019  Cisco and/or its affiliates. All rights reserved.   Cisco Confidential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E477435-9E58-4AC0-ADA1-94A260BA02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-11113"/>
            <a:ext cx="2205037" cy="73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3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  <p:sldLayoutId id="2147484200" r:id="rId12"/>
    <p:sldLayoutId id="2147484201" r:id="rId13"/>
    <p:sldLayoutId id="2147484202" r:id="rId14"/>
    <p:sldLayoutId id="2147484203" r:id="rId15"/>
    <p:sldLayoutId id="2147484204" r:id="rId16"/>
    <p:sldLayoutId id="2147484205" r:id="rId17"/>
    <p:sldLayoutId id="2147484206" r:id="rId18"/>
    <p:sldLayoutId id="2147484207" r:id="rId19"/>
    <p:sldLayoutId id="2147484208" r:id="rId20"/>
  </p:sldLayoutIdLst>
  <p:txStyles>
    <p:titleStyle>
      <a:lvl1pPr algn="l" defTabSz="6842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lang="en-US" sz="2800" kern="1200" dirty="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algn="l" defTabSz="6842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defTabSz="6842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defTabSz="6842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defTabSz="6842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0" fontAlgn="base" hangingPunct="0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panose="020B0604020202020204" pitchFamily="34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0" fontAlgn="base" hangingPunct="0">
        <a:lnSpc>
          <a:spcPct val="95000"/>
        </a:lnSpc>
        <a:spcBef>
          <a:spcPts val="625"/>
        </a:spcBef>
        <a:spcAft>
          <a:spcPct val="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0" fontAlgn="base" hangingPunct="0">
        <a:lnSpc>
          <a:spcPct val="95000"/>
        </a:lnSpc>
        <a:spcBef>
          <a:spcPts val="625"/>
        </a:spcBef>
        <a:spcAft>
          <a:spcPct val="0"/>
        </a:spcAft>
        <a:buFont typeface="Arial" panose="020B0604020202020204" pitchFamily="34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0" fontAlgn="base" hangingPunct="0">
        <a:lnSpc>
          <a:spcPct val="95000"/>
        </a:lnSpc>
        <a:spcBef>
          <a:spcPts val="625"/>
        </a:spcBef>
        <a:spcAft>
          <a:spcPct val="0"/>
        </a:spcAft>
        <a:buFont typeface="Arial" panose="020B0604020202020204" pitchFamily="34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169" y="4742908"/>
            <a:ext cx="218953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5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2019 Cisco and/or its affiliates. All rights reserved. Cisco Public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40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5462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  <p:sldLayoutId id="2147484221" r:id="rId12"/>
    <p:sldLayoutId id="2147484222" r:id="rId13"/>
    <p:sldLayoutId id="2147484223" r:id="rId14"/>
    <p:sldLayoutId id="2147484224" r:id="rId15"/>
    <p:sldLayoutId id="2147484225" r:id="rId16"/>
  </p:sldLayoutIdLst>
  <p:transition spd="slow">
    <p:wipe/>
  </p:transition>
  <p:txStyles>
    <p:titleStyle>
      <a:lvl1pPr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b="0" i="0" u="none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189"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378"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566"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754" algn="l" defTabSz="68419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59" indent="-169859" algn="l" defTabSz="684196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66" indent="-215894" algn="l" defTabSz="684196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789" indent="-169859" algn="l" defTabSz="684196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25" indent="-169859" algn="l" defTabSz="684196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61" indent="-169859" algn="l" defTabSz="684196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34" indent="-171441" algn="l" defTabSz="685760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21" indent="-171418" algn="l" defTabSz="685760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160" indent="0" algn="l" defTabSz="68576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81" indent="-171441" algn="l" defTabSz="68576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8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0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9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21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98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81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60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42" algn="l" defTabSz="68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3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it.pef.czu.cz/zpravy-akce-prednasky/kurzy-cisco-v-zs-25-26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0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0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0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1.xml"/><Relationship Id="rId1" Type="http://schemas.openxmlformats.org/officeDocument/2006/relationships/tags" Target="../tags/tag2.xml"/><Relationship Id="rId4" Type="http://schemas.openxmlformats.org/officeDocument/2006/relationships/image" Target="../media/image2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660E8-389B-8E48-95AF-1892FC49F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326" y="2402561"/>
            <a:ext cx="6612493" cy="644730"/>
          </a:xfrm>
        </p:spPr>
        <p:txBody>
          <a:bodyPr/>
          <a:lstStyle/>
          <a:p>
            <a:r>
              <a:rPr lang="en-US" dirty="0"/>
              <a:t>CCNA </a:t>
            </a:r>
            <a:r>
              <a:rPr lang="en-US" dirty="0">
                <a:solidFill>
                  <a:schemeClr val="bg2"/>
                </a:solidFill>
              </a:rPr>
              <a:t>7.0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821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HSRP</a:t>
            </a:r>
            <a:br>
              <a:rPr lang="en-US" dirty="0"/>
            </a:br>
            <a:r>
              <a:rPr lang="en-US" sz="2400" dirty="0"/>
              <a:t>HSRP Priority and Preemption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41E6A-CDF5-0640-8804-41A2B2B6B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1837"/>
            <a:ext cx="4896196" cy="3689897"/>
          </a:xfrm>
        </p:spPr>
        <p:txBody>
          <a:bodyPr/>
          <a:lstStyle/>
          <a:p>
            <a:pPr marL="0" indent="0" algn="l"/>
            <a:r>
              <a:rPr lang="en-US" sz="1400" dirty="0">
                <a:solidFill>
                  <a:srgbClr val="000000"/>
                </a:solidFill>
              </a:rPr>
              <a:t>By default, after a router becomes the active router, it will remain the active router even if another router comes online with a higher HSRP priority.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To force a new HSRP election process to take place when a higher priority router comes online, preemption must be enabled using the </a:t>
            </a:r>
            <a:r>
              <a:rPr lang="en-US" sz="1400" b="1" dirty="0">
                <a:solidFill>
                  <a:srgbClr val="000000"/>
                </a:solidFill>
              </a:rPr>
              <a:t>standby preempt</a:t>
            </a:r>
            <a:r>
              <a:rPr lang="en-US" sz="1400" dirty="0">
                <a:solidFill>
                  <a:srgbClr val="000000"/>
                </a:solidFill>
              </a:rPr>
              <a:t> interface command. Preemption is the ability of an HSRP router to trigger the re-election process. With preemption enabled, a router that comes online with a higher HSRP priority will assume the role of the active router.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Preemption only allows a router to become the active router if it has a higher priority. A router enabled for preemption, with equal priority but a higher IPv4 address will not preempt an active router. Refer to the topology in the figure.</a:t>
            </a:r>
          </a:p>
          <a:p>
            <a:pPr marL="0" indent="0" algn="l"/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dirty="0">
                <a:solidFill>
                  <a:srgbClr val="000000"/>
                </a:solidFill>
              </a:rPr>
              <a:t>: With preemption disabled, the router that boots up first will become the active router if there are no other routers online during the election process.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F27F9D-11B5-114E-AA42-B00DF8AA0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747" y="1372185"/>
            <a:ext cx="3808786" cy="239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4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IPSec</a:t>
            </a:r>
            <a:br>
              <a:rPr lang="en-US" dirty="0"/>
            </a:br>
            <a:r>
              <a:rPr lang="en-US" sz="2400" dirty="0"/>
              <a:t>Confidentiality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2" y="855416"/>
            <a:ext cx="3983476" cy="3620891"/>
          </a:xfrm>
        </p:spPr>
        <p:txBody>
          <a:bodyPr/>
          <a:lstStyle/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The encryption algorithms highlighted in the figure are all symmetric key cryptosystems:</a:t>
            </a:r>
          </a:p>
          <a:p>
            <a:pPr marL="431860" lvl="2" indent="-285750" defTabSz="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DES uses a 56-bit key.</a:t>
            </a:r>
          </a:p>
          <a:p>
            <a:pPr marL="431860" lvl="2" indent="-285750" defTabSz="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3DES uses three independent 56-bit encryption keys per 64-bit block.</a:t>
            </a:r>
          </a:p>
          <a:p>
            <a:pPr marL="431860" lvl="2" indent="-285750" defTabSz="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AES offers three different key lengths: 128 bits, 192 bits, and 256 bits.</a:t>
            </a:r>
          </a:p>
          <a:p>
            <a:pPr marL="431860" lvl="2" indent="-285750" defTabSz="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SEAL is a stream cipher, which means it encrypts data continuously rather than encrypting blocks of data. SEAL uses a 160-bit key.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301DD0-6ABA-614F-B6EF-E3BB2AD32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77566"/>
            <a:ext cx="4434808" cy="349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2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EEF42862-AE4A-4E33-914D-ACC34B845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248" y="758740"/>
            <a:ext cx="6054641" cy="3938329"/>
          </a:xfrm>
          <a:prstGeom prst="rect">
            <a:avLst/>
          </a:prstGeom>
          <a:ln w="3175">
            <a:solidFill>
              <a:srgbClr val="005073"/>
            </a:solidFill>
          </a:ln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81D0FA1A-AF60-46B4-9842-D6C372F4DA83}"/>
              </a:ext>
            </a:extLst>
          </p:cNvPr>
          <p:cNvSpPr txBox="1">
            <a:spLocks/>
          </p:cNvSpPr>
          <p:nvPr/>
        </p:nvSpPr>
        <p:spPr bwMode="auto">
          <a:xfrm>
            <a:off x="399256" y="129918"/>
            <a:ext cx="8345488" cy="62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normAutofit/>
          </a:bodyPr>
          <a:lstStyle>
            <a:lvl1pPr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b="0" i="0" u="none" kern="1200">
                <a:solidFill>
                  <a:schemeClr val="tx2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189"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378"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566"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754" algn="l" defTabSz="68419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Z" sz="2500" b="1"/>
              <a:t>Katedra inform</a:t>
            </a:r>
            <a:r>
              <a:rPr lang="cs-CZ" sz="2500" b="1"/>
              <a:t>a</a:t>
            </a:r>
            <a:r>
              <a:rPr lang="en-CZ" sz="2500" b="1"/>
              <a:t>čních technologií</a:t>
            </a:r>
            <a:r>
              <a:rPr lang="cs-CZ" sz="2500" b="1"/>
              <a:t> </a:t>
            </a:r>
            <a:r>
              <a:rPr lang="en-CZ" sz="2500"/>
              <a:t>PEF ČZU v Praze</a:t>
            </a:r>
            <a:endParaRPr lang="en-CZ" sz="2500" b="1" dirty="0"/>
          </a:p>
        </p:txBody>
      </p:sp>
    </p:spTree>
    <p:extLst>
      <p:ext uri="{BB962C8B-B14F-4D97-AF65-F5344CB8AC3E}">
        <p14:creationId xmlns:p14="http://schemas.microsoft.com/office/powerpoint/2010/main" val="237399408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970F26-F836-1F4B-8030-3574ACB8F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56" y="129918"/>
            <a:ext cx="8345488" cy="628822"/>
          </a:xfrm>
        </p:spPr>
        <p:txBody>
          <a:bodyPr wrap="square" anchor="ctr">
            <a:normAutofit/>
          </a:bodyPr>
          <a:lstStyle/>
          <a:p>
            <a:r>
              <a:rPr lang="en-CZ" sz="2500" b="1" dirty="0"/>
              <a:t>Katedra inform</a:t>
            </a:r>
            <a:r>
              <a:rPr lang="cs-CZ" sz="2500" b="1" dirty="0"/>
              <a:t>a</a:t>
            </a:r>
            <a:r>
              <a:rPr lang="en-CZ" sz="2500" b="1" dirty="0"/>
              <a:t>čních technologií</a:t>
            </a:r>
            <a:r>
              <a:rPr lang="cs-CZ" sz="2500" b="1" dirty="0"/>
              <a:t> </a:t>
            </a:r>
            <a:r>
              <a:rPr lang="en-CZ" sz="2500" dirty="0"/>
              <a:t>PEF ČZU v Praze</a:t>
            </a:r>
            <a:endParaRPr lang="en-CZ" sz="25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FB50A-ED1F-EFA6-256B-901500F85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629" y="516463"/>
            <a:ext cx="6472741" cy="438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0827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xt, letter&#10;&#10;Description automatically generated">
            <a:extLst>
              <a:ext uri="{FF2B5EF4-FFF2-40B4-BE49-F238E27FC236}">
                <a16:creationId xmlns:a16="http://schemas.microsoft.com/office/drawing/2014/main" id="{419847C9-43E3-AE47-A234-4E3AC9863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45" y="309414"/>
            <a:ext cx="4038600" cy="850900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023F20F-773A-F64B-9DFD-FBCD24838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45" y="1341066"/>
            <a:ext cx="4025900" cy="850900"/>
          </a:xfrm>
          <a:prstGeom prst="rect">
            <a:avLst/>
          </a:prstGeom>
        </p:spPr>
      </p:pic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BADF238-E934-7540-A454-29E015603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45" y="2364063"/>
            <a:ext cx="4025900" cy="1016000"/>
          </a:xfrm>
          <a:prstGeom prst="rect">
            <a:avLst/>
          </a:prstGeom>
        </p:spPr>
      </p:pic>
      <p:pic>
        <p:nvPicPr>
          <p:cNvPr id="16" name="Picture 1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106F4B0-2F39-AD49-9A8F-AFBE6D8D1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45" y="3542412"/>
            <a:ext cx="4025900" cy="1041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5938423-7C87-024C-B3D4-0179921BFDAD}"/>
              </a:ext>
            </a:extLst>
          </p:cNvPr>
          <p:cNvSpPr txBox="1"/>
          <p:nvPr/>
        </p:nvSpPr>
        <p:spPr>
          <a:xfrm>
            <a:off x="6652625" y="309414"/>
            <a:ext cx="11095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ZS 2025/26</a:t>
            </a:r>
          </a:p>
          <a:p>
            <a:r>
              <a:rPr lang="en-GB" sz="1400" dirty="0"/>
              <a:t>0,- </a:t>
            </a:r>
            <a:r>
              <a:rPr lang="en-GB" sz="1400" dirty="0" err="1"/>
              <a:t>Kč</a:t>
            </a:r>
            <a:endParaRPr lang="en-GB" sz="1400" dirty="0"/>
          </a:p>
          <a:p>
            <a:r>
              <a:rPr lang="en-GB" sz="1400" dirty="0"/>
              <a:t>Self-</a:t>
            </a:r>
            <a:r>
              <a:rPr lang="en-GB" sz="1400" dirty="0" err="1"/>
              <a:t>kurz</a:t>
            </a:r>
            <a:endParaRPr lang="en-GB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5A3A39-3D5D-5E45-94C5-0F4D7ACF061E}"/>
              </a:ext>
            </a:extLst>
          </p:cNvPr>
          <p:cNvSpPr txBox="1"/>
          <p:nvPr/>
        </p:nvSpPr>
        <p:spPr>
          <a:xfrm>
            <a:off x="6718324" y="1344196"/>
            <a:ext cx="1109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ZS 2025/26</a:t>
            </a:r>
          </a:p>
          <a:p>
            <a:r>
              <a:rPr lang="en-GB" sz="1400" dirty="0"/>
              <a:t>3 630,- </a:t>
            </a:r>
            <a:r>
              <a:rPr lang="en-GB" sz="1400" dirty="0" err="1"/>
              <a:t>Kč</a:t>
            </a:r>
            <a:endParaRPr lang="en-GB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EAE215-44DA-6B4E-AE5A-E24A85E449A4}"/>
              </a:ext>
            </a:extLst>
          </p:cNvPr>
          <p:cNvSpPr txBox="1"/>
          <p:nvPr/>
        </p:nvSpPr>
        <p:spPr>
          <a:xfrm>
            <a:off x="6652625" y="2343969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LS 2025/26</a:t>
            </a:r>
          </a:p>
          <a:p>
            <a:r>
              <a:rPr lang="en-GB" sz="1400" dirty="0"/>
              <a:t>3 630,- </a:t>
            </a:r>
            <a:r>
              <a:rPr lang="en-GB" sz="1400" dirty="0" err="1"/>
              <a:t>Kč</a:t>
            </a:r>
            <a:endParaRPr lang="en-GB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D49576-8999-374F-9119-20E5EC2CD588}"/>
              </a:ext>
            </a:extLst>
          </p:cNvPr>
          <p:cNvSpPr txBox="1"/>
          <p:nvPr/>
        </p:nvSpPr>
        <p:spPr>
          <a:xfrm>
            <a:off x="6652625" y="3483965"/>
            <a:ext cx="1109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ZS 2026/27</a:t>
            </a:r>
          </a:p>
          <a:p>
            <a:r>
              <a:rPr lang="en-GB" sz="1400" dirty="0"/>
              <a:t>3 630,- </a:t>
            </a:r>
            <a:r>
              <a:rPr lang="en-GB" sz="1400" dirty="0" err="1"/>
              <a:t>Kč</a:t>
            </a:r>
            <a:endParaRPr lang="en-GB" sz="14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38D8F3F-9DFE-494F-AABA-B5821BE69AB1}"/>
              </a:ext>
            </a:extLst>
          </p:cNvPr>
          <p:cNvSpPr/>
          <p:nvPr/>
        </p:nvSpPr>
        <p:spPr>
          <a:xfrm>
            <a:off x="1222678" y="184128"/>
            <a:ext cx="6893384" cy="21046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1D79091-3B29-C846-AFA8-6222A13FED7D}"/>
              </a:ext>
            </a:extLst>
          </p:cNvPr>
          <p:cNvSpPr/>
          <p:nvPr/>
        </p:nvSpPr>
        <p:spPr>
          <a:xfrm>
            <a:off x="1222678" y="2287105"/>
            <a:ext cx="6893384" cy="11584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7BF0FDF-5858-0144-8878-F5A74107B2AB}"/>
              </a:ext>
            </a:extLst>
          </p:cNvPr>
          <p:cNvSpPr/>
          <p:nvPr/>
        </p:nvSpPr>
        <p:spPr>
          <a:xfrm>
            <a:off x="1222678" y="3445558"/>
            <a:ext cx="6873572" cy="11474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ACEB8B-A704-0EC7-F3BC-87588D382C4B}"/>
              </a:ext>
            </a:extLst>
          </p:cNvPr>
          <p:cNvSpPr txBox="1"/>
          <p:nvPr/>
        </p:nvSpPr>
        <p:spPr>
          <a:xfrm>
            <a:off x="1281724" y="4689899"/>
            <a:ext cx="3760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Kurzy</a:t>
            </a:r>
            <a:r>
              <a:rPr lang="en-GB" sz="1200" dirty="0"/>
              <a:t> </a:t>
            </a:r>
            <a:r>
              <a:rPr lang="en-GB" sz="1200" dirty="0" err="1"/>
              <a:t>jsou</a:t>
            </a:r>
            <a:r>
              <a:rPr lang="en-GB" sz="1200" dirty="0"/>
              <a:t> </a:t>
            </a:r>
            <a:r>
              <a:rPr lang="en-GB" sz="1200" dirty="0" err="1"/>
              <a:t>otevřeny</a:t>
            </a:r>
            <a:r>
              <a:rPr lang="en-GB" sz="1200" dirty="0"/>
              <a:t> </a:t>
            </a:r>
            <a:r>
              <a:rPr lang="en-GB" sz="1200" dirty="0" err="1"/>
              <a:t>při</a:t>
            </a:r>
            <a:r>
              <a:rPr lang="en-GB" sz="1200" dirty="0"/>
              <a:t> </a:t>
            </a:r>
            <a:r>
              <a:rPr lang="en-GB" sz="1200" dirty="0" err="1"/>
              <a:t>dostatečném</a:t>
            </a:r>
            <a:r>
              <a:rPr lang="en-GB" sz="1200" dirty="0"/>
              <a:t> </a:t>
            </a:r>
            <a:r>
              <a:rPr lang="en-GB" sz="1200" dirty="0" err="1"/>
              <a:t>počtu</a:t>
            </a:r>
            <a:r>
              <a:rPr lang="en-GB" sz="1200" dirty="0"/>
              <a:t> </a:t>
            </a:r>
            <a:r>
              <a:rPr lang="en-GB" sz="1200" dirty="0" err="1"/>
              <a:t>studentů</a:t>
            </a:r>
            <a:r>
              <a:rPr lang="en-GB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400716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361135-7915-3945-9FBA-A11EE768A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4019944"/>
          </a:xfrm>
        </p:spPr>
        <p:txBody>
          <a:bodyPr>
            <a:normAutofit fontScale="92500" lnSpcReduction="10000"/>
          </a:bodyPr>
          <a:lstStyle/>
          <a:p>
            <a:r>
              <a:rPr lang="cs-CZ" noProof="0" dirty="0"/>
              <a:t>Kurz je určen primárně pro 1. ročník oboru InfoN (začátek v ZS) – prezenční/kombinované studium</a:t>
            </a:r>
          </a:p>
          <a:p>
            <a:r>
              <a:rPr lang="cs-CZ" noProof="0" dirty="0"/>
              <a:t>Výuka ZS: </a:t>
            </a:r>
            <a:r>
              <a:rPr lang="cs-CZ" b="1" noProof="0" dirty="0">
                <a:solidFill>
                  <a:srgbClr val="FF0000"/>
                </a:solidFill>
              </a:rPr>
              <a:t>pondělí 19:15 – specializovaná LVT PEF D326</a:t>
            </a:r>
            <a:r>
              <a:rPr lang="cs-CZ" noProof="0" dirty="0">
                <a:solidFill>
                  <a:srgbClr val="FF0000"/>
                </a:solidFill>
              </a:rPr>
              <a:t>, Packet </a:t>
            </a:r>
            <a:r>
              <a:rPr lang="cs-CZ" noProof="0" dirty="0" err="1">
                <a:solidFill>
                  <a:srgbClr val="FF0000"/>
                </a:solidFill>
              </a:rPr>
              <a:t>Tracer</a:t>
            </a:r>
            <a:r>
              <a:rPr lang="cs-CZ" noProof="0" dirty="0">
                <a:solidFill>
                  <a:srgbClr val="FF0000"/>
                </a:solidFill>
              </a:rPr>
              <a:t>, online v MS Teams</a:t>
            </a:r>
            <a:br>
              <a:rPr lang="cs-CZ" noProof="0" dirty="0">
                <a:solidFill>
                  <a:srgbClr val="FF0000"/>
                </a:solidFill>
              </a:rPr>
            </a:br>
            <a:r>
              <a:rPr lang="cs-CZ" i="1" noProof="0" dirty="0">
                <a:solidFill>
                  <a:srgbClr val="FF0000"/>
                </a:solidFill>
              </a:rPr>
              <a:t>v případě velkého počtu zájemců bude otevřen </a:t>
            </a:r>
            <a:r>
              <a:rPr lang="cs-CZ" b="1" i="1" noProof="0" dirty="0">
                <a:solidFill>
                  <a:srgbClr val="FF0000"/>
                </a:solidFill>
              </a:rPr>
              <a:t>2. kurz ve  středu 19:15, D326  			   (viz oficiální rozvrh 1. ročník InfoN)</a:t>
            </a:r>
          </a:p>
          <a:p>
            <a:r>
              <a:rPr lang="cs-CZ" noProof="0" dirty="0"/>
              <a:t>Přihlášky na webu KIT (</a:t>
            </a:r>
            <a:r>
              <a:rPr lang="cs-CZ" u="sng" noProof="0" dirty="0">
                <a:solidFill>
                  <a:srgbClr val="467886"/>
                </a:solidFill>
                <a:latin typeface="Aptos" panose="020B0004020202020204" pitchFamily="34" charset="0"/>
                <a:hlinkClick r:id="rId3"/>
              </a:rPr>
              <a:t>https://kit.pef.czu.cz/zpravy-akce-prednasky/kurzy-cisco-v-zs-25-26/</a:t>
            </a:r>
            <a:r>
              <a:rPr lang="cs-CZ" u="sng" noProof="0" dirty="0">
                <a:solidFill>
                  <a:srgbClr val="467886"/>
                </a:solidFill>
                <a:latin typeface="Aptos" panose="020B0004020202020204" pitchFamily="34" charset="0"/>
              </a:rPr>
              <a:t> </a:t>
            </a:r>
            <a:r>
              <a:rPr lang="cs-CZ" noProof="0" dirty="0"/>
              <a:t>) </a:t>
            </a:r>
            <a:r>
              <a:rPr lang="cs-CZ" b="1" noProof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</a:t>
            </a:r>
            <a:r>
              <a:rPr lang="cs-CZ" noProof="0" dirty="0"/>
              <a:t> </a:t>
            </a:r>
            <a:r>
              <a:rPr lang="cs-CZ" b="1" u="sng" noProof="0" dirty="0">
                <a:solidFill>
                  <a:srgbClr val="FF0000"/>
                </a:solidFill>
              </a:rPr>
              <a:t>8.10. 2025</a:t>
            </a:r>
            <a:endParaRPr lang="cs-CZ" u="sng" noProof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cs-CZ" noProof="0" dirty="0"/>
              <a:t>Předběžný seznam bude zveřejněn </a:t>
            </a:r>
            <a:r>
              <a:rPr lang="cs-CZ" b="1" noProof="0" dirty="0">
                <a:solidFill>
                  <a:srgbClr val="FF0000"/>
                </a:solidFill>
              </a:rPr>
              <a:t>9. 10. 2025 </a:t>
            </a:r>
            <a:r>
              <a:rPr lang="cs-CZ" noProof="0" dirty="0"/>
              <a:t>na</a:t>
            </a:r>
            <a:r>
              <a:rPr lang="cs-CZ" b="1" noProof="0" dirty="0"/>
              <a:t> </a:t>
            </a:r>
            <a:r>
              <a:rPr lang="cs-CZ" noProof="0" dirty="0"/>
              <a:t>přednášce Počítačové sítě (lze zde ještě upřesnit)</a:t>
            </a:r>
          </a:p>
          <a:p>
            <a:r>
              <a:rPr lang="cs-CZ" u="sng" noProof="0" dirty="0"/>
              <a:t>Cena kurzu: </a:t>
            </a:r>
            <a:r>
              <a:rPr lang="cs-CZ" b="1" u="sng" noProof="0" dirty="0"/>
              <a:t>3 630,- K</a:t>
            </a:r>
            <a:r>
              <a:rPr lang="cs-CZ" b="1" noProof="0" dirty="0"/>
              <a:t>č (cena včetně 1. termínu zkoušky a certifikátu o absolvování)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sz="1400" noProof="0" dirty="0">
                <a:solidFill>
                  <a:srgbClr val="0070C0"/>
                </a:solidFill>
              </a:rPr>
              <a:t> dotovaná cena na pokrytí nákladů, po </a:t>
            </a:r>
            <a:r>
              <a:rPr lang="cs-CZ" sz="1400" noProof="0">
                <a:solidFill>
                  <a:srgbClr val="0070C0"/>
                </a:solidFill>
              </a:rPr>
              <a:t>zaplacení storno 100 %</a:t>
            </a:r>
            <a:endParaRPr lang="cs-CZ" sz="1400" noProof="0" dirty="0">
              <a:solidFill>
                <a:srgbClr val="0070C0"/>
              </a:solidFill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cs-CZ" sz="1400" noProof="0" dirty="0">
                <a:solidFill>
                  <a:srgbClr val="0070C0"/>
                </a:solidFill>
              </a:rPr>
              <a:t>v </a:t>
            </a:r>
            <a:r>
              <a:rPr lang="cs-CZ" sz="1400" b="1" noProof="0" dirty="0">
                <a:solidFill>
                  <a:srgbClr val="0070C0"/>
                </a:solidFill>
              </a:rPr>
              <a:t>i-</a:t>
            </a:r>
            <a:r>
              <a:rPr lang="cs-CZ" sz="1400" b="1" noProof="0" dirty="0" err="1">
                <a:solidFill>
                  <a:srgbClr val="0070C0"/>
                </a:solidFill>
              </a:rPr>
              <a:t>com</a:t>
            </a:r>
            <a:r>
              <a:rPr lang="cs-CZ" sz="1400" b="1" noProof="0" dirty="0">
                <a:solidFill>
                  <a:srgbClr val="0070C0"/>
                </a:solidFill>
              </a:rPr>
              <a:t>-unity z. s.</a:t>
            </a:r>
            <a:r>
              <a:rPr lang="cs-CZ" sz="1400" noProof="0" dirty="0">
                <a:solidFill>
                  <a:srgbClr val="0070C0"/>
                </a:solidFill>
              </a:rPr>
              <a:t> je pro zájemce z neakademické sféry cena jednoho kurzu </a:t>
            </a:r>
            <a:r>
              <a:rPr lang="cs-CZ" sz="1400" b="1" noProof="0" dirty="0">
                <a:solidFill>
                  <a:srgbClr val="0070C0"/>
                </a:solidFill>
              </a:rPr>
              <a:t>26 620,- Kč</a:t>
            </a:r>
          </a:p>
          <a:p>
            <a:r>
              <a:rPr lang="cs-CZ" noProof="0" dirty="0"/>
              <a:t>Rozhoduje pořadí přihlášky a </a:t>
            </a:r>
            <a:r>
              <a:rPr lang="cs-CZ" u="sng" noProof="0" dirty="0"/>
              <a:t>následně včasná úhrada</a:t>
            </a:r>
          </a:p>
          <a:p>
            <a:r>
              <a:rPr lang="cs-CZ" b="1" noProof="0" dirty="0">
                <a:solidFill>
                  <a:srgbClr val="FF0000"/>
                </a:solidFill>
              </a:rPr>
              <a:t>V případě dostatečného počtu zájemců o kurz budou následně zaslány údaje pro platbu</a:t>
            </a:r>
          </a:p>
          <a:p>
            <a:r>
              <a:rPr lang="cs-CZ" noProof="0" dirty="0"/>
              <a:t>Zahájení kurzu: </a:t>
            </a:r>
            <a:r>
              <a:rPr lang="cs-CZ" b="1" noProof="0" dirty="0">
                <a:solidFill>
                  <a:srgbClr val="FF0000"/>
                </a:solidFill>
              </a:rPr>
              <a:t>pondělí</a:t>
            </a:r>
            <a:r>
              <a:rPr lang="cs-CZ" noProof="0" dirty="0">
                <a:solidFill>
                  <a:srgbClr val="FF0000"/>
                </a:solidFill>
              </a:rPr>
              <a:t> </a:t>
            </a:r>
            <a:r>
              <a:rPr lang="cs-CZ" b="1" noProof="0" dirty="0">
                <a:solidFill>
                  <a:srgbClr val="FF0000"/>
                </a:solidFill>
              </a:rPr>
              <a:t>20. 10. 2025</a:t>
            </a:r>
            <a:r>
              <a:rPr lang="cs-CZ" noProof="0" dirty="0">
                <a:solidFill>
                  <a:srgbClr val="FF0000"/>
                </a:solidFill>
              </a:rPr>
              <a:t> </a:t>
            </a:r>
          </a:p>
          <a:p>
            <a:r>
              <a:rPr lang="cs-CZ" noProof="0" dirty="0"/>
              <a:t>Vyučující Ing. Jaromír Holec </a:t>
            </a:r>
            <a:r>
              <a:rPr lang="cs-CZ" sz="1100" noProof="0" dirty="0"/>
              <a:t>(Ing. Alexander </a:t>
            </a:r>
            <a:r>
              <a:rPr lang="cs-CZ" sz="1100" noProof="0" dirty="0" err="1"/>
              <a:t>Vasilenko</a:t>
            </a:r>
            <a:r>
              <a:rPr lang="cs-CZ" sz="1100" noProof="0" dirty="0"/>
              <a:t>, Ph.D., Ing. Jan Pinta) </a:t>
            </a:r>
            <a:endParaRPr lang="en-CZ" sz="11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1B9668-F801-E940-9FB5-61D3A910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CCNA: Introduction to Networks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44397467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, bubble chart&#10;&#10;Description automatically generated">
            <a:extLst>
              <a:ext uri="{FF2B5EF4-FFF2-40B4-BE49-F238E27FC236}">
                <a16:creationId xmlns:a16="http://schemas.microsoft.com/office/drawing/2014/main" id="{ABE3C5CE-5D27-B74A-829F-30C4333A7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87904"/>
            <a:ext cx="7645400" cy="496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4343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F7C7ED-A6E6-FD46-9BEB-75B7AD5503A4}"/>
              </a:ext>
            </a:extLst>
          </p:cNvPr>
          <p:cNvSpPr/>
          <p:nvPr/>
        </p:nvSpPr>
        <p:spPr>
          <a:xfrm>
            <a:off x="0" y="4582510"/>
            <a:ext cx="1324303" cy="556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2713" y="0"/>
            <a:ext cx="3951287" cy="2746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46" y="155957"/>
            <a:ext cx="4908885" cy="793209"/>
          </a:xfrm>
        </p:spPr>
        <p:txBody>
          <a:bodyPr/>
          <a:lstStyle/>
          <a:p>
            <a:r>
              <a:rPr lang="en-US" sz="2400" dirty="0"/>
              <a:t>CCNA: Introduction to Networks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92713" y="2047367"/>
            <a:ext cx="3958423" cy="3096133"/>
            <a:chOff x="5192713" y="2047367"/>
            <a:chExt cx="3958423" cy="3096133"/>
          </a:xfrm>
        </p:grpSpPr>
        <p:sp>
          <p:nvSpPr>
            <p:cNvPr id="13" name="Rectangle 12"/>
            <p:cNvSpPr/>
            <p:nvPr/>
          </p:nvSpPr>
          <p:spPr>
            <a:xfrm>
              <a:off x="5192713" y="2549789"/>
              <a:ext cx="3958423" cy="2593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676091" y="2047367"/>
              <a:ext cx="991667" cy="979695"/>
              <a:chOff x="7127612" y="2637652"/>
              <a:chExt cx="991667" cy="979695"/>
            </a:xfrm>
          </p:grpSpPr>
          <p:sp>
            <p:nvSpPr>
              <p:cNvPr id="15" name="Chord 14"/>
              <p:cNvSpPr/>
              <p:nvPr/>
            </p:nvSpPr>
            <p:spPr>
              <a:xfrm>
                <a:off x="7140708" y="2638777"/>
                <a:ext cx="978571" cy="978570"/>
              </a:xfrm>
              <a:prstGeom prst="chord">
                <a:avLst>
                  <a:gd name="adj1" fmla="val 5467745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Chord 16"/>
              <p:cNvSpPr/>
              <p:nvPr/>
            </p:nvSpPr>
            <p:spPr>
              <a:xfrm rot="10800000">
                <a:off x="7127612" y="2637652"/>
                <a:ext cx="978571" cy="978570"/>
              </a:xfrm>
              <a:prstGeom prst="chord">
                <a:avLst>
                  <a:gd name="adj1" fmla="val 5467745"/>
                  <a:gd name="adj2" fmla="val 1620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5229194" y="3093994"/>
            <a:ext cx="3843606" cy="188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Target Audience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Secondary vocational students, 2-year and 4-year college students in Networking or Engineering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Prerequisites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None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Instructor Training Required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Yes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Languages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English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Course Delivery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Instructor-led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900" b="1" dirty="0">
                <a:solidFill>
                  <a:srgbClr val="FFFFFF"/>
                </a:solidFill>
                <a:ea typeface="ＭＳ Ｐゴシック" pitchFamily="34" charset="-128"/>
              </a:rPr>
              <a:t>Course Recognitions: </a:t>
            </a:r>
            <a:r>
              <a:rPr lang="en-US" sz="900" dirty="0">
                <a:solidFill>
                  <a:srgbClr val="FFFFFF"/>
                </a:solidFill>
                <a:ea typeface="ＭＳ Ｐゴシック" pitchFamily="34" charset="-128"/>
              </a:rPr>
              <a:t>Certificate of Completion, Letter of Merit, Digital Badge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Estimated Time to Complete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70 hours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Recommended Next Course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CCNA: Switching, Routing, and Wireless Essentials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68831" y="2794468"/>
            <a:ext cx="889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Features</a:t>
            </a:r>
          </a:p>
        </p:txBody>
      </p:sp>
      <p:pic>
        <p:nvPicPr>
          <p:cNvPr id="21" name="Picture 20" descr="icons-0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7794" y="2135147"/>
            <a:ext cx="521356" cy="74066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4414" y="1415123"/>
            <a:ext cx="366752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The first course in the CCNA curriculum introduces the architectures, models, protocols, and networking elements that connect users, devices, applications and data through the Internet and across modern computer networks - including IP addressing and Ethernet fundamentals.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2226" y="1015000"/>
            <a:ext cx="4068070" cy="2963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Isosceles Triangle 23"/>
          <p:cNvSpPr/>
          <p:nvPr/>
        </p:nvSpPr>
        <p:spPr>
          <a:xfrm rot="5400000">
            <a:off x="420231" y="1081147"/>
            <a:ext cx="329120" cy="15752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ight Triangle 25"/>
          <p:cNvSpPr/>
          <p:nvPr/>
        </p:nvSpPr>
        <p:spPr>
          <a:xfrm>
            <a:off x="4586943" y="1013977"/>
            <a:ext cx="306777" cy="300436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86624" y="1311458"/>
            <a:ext cx="305761" cy="15636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Isosceles Triangle 27"/>
          <p:cNvSpPr/>
          <p:nvPr/>
        </p:nvSpPr>
        <p:spPr>
          <a:xfrm rot="10800000">
            <a:off x="4542374" y="1463369"/>
            <a:ext cx="387827" cy="208344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8780" y="1008452"/>
            <a:ext cx="155844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Course Overview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7767" y="2668548"/>
            <a:ext cx="36675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By the end of the course, students can build simple local area networks (LAN) that integrate IP addressing schemes, foundational network security, and perform basic configurations for routers and switches.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5579" y="2268425"/>
            <a:ext cx="4068070" cy="296345"/>
          </a:xfrm>
          <a:prstGeom prst="rect">
            <a:avLst/>
          </a:prstGeom>
          <a:solidFill>
            <a:srgbClr val="00608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5400000">
            <a:off x="423583" y="2334572"/>
            <a:ext cx="329120" cy="15752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ight Triangle 32"/>
          <p:cNvSpPr/>
          <p:nvPr/>
        </p:nvSpPr>
        <p:spPr>
          <a:xfrm>
            <a:off x="4590296" y="2267402"/>
            <a:ext cx="306777" cy="300436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89977" y="2564883"/>
            <a:ext cx="305761" cy="1563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Isosceles Triangle 34"/>
          <p:cNvSpPr/>
          <p:nvPr/>
        </p:nvSpPr>
        <p:spPr>
          <a:xfrm rot="10800000">
            <a:off x="4545727" y="2716794"/>
            <a:ext cx="387827" cy="208344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8780" y="2272894"/>
            <a:ext cx="83227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Benefits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8219" y="3767810"/>
            <a:ext cx="3667526" cy="1384995"/>
          </a:xfrm>
          <a:prstGeom prst="rect">
            <a:avLst/>
          </a:prstGeom>
          <a:noFill/>
        </p:spPr>
        <p:txBody>
          <a:bodyPr wrap="square" lIns="0" tIns="0" rIns="0" bIns="0" numCol="2" spcCol="274320" rtlCol="0">
            <a:spAutoFit/>
          </a:bodyPr>
          <a:lstStyle/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17 modules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24 hands-on labs</a:t>
            </a:r>
          </a:p>
          <a:p>
            <a:pPr marL="114300" indent="-114300">
              <a:spcBef>
                <a:spcPts val="400"/>
              </a:spcBef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</a:rPr>
              <a:t>31 Cisco Packet Tracer activities</a:t>
            </a:r>
          </a:p>
          <a:p>
            <a:pPr marL="114300" indent="-114300">
              <a:spcBef>
                <a:spcPts val="400"/>
              </a:spcBef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</a:rPr>
              <a:t>36 videos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8585B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10 syntax checkers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13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interactive activities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64 CYU quizzes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17 module exams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6 module group exams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 final exam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06031" y="3456588"/>
            <a:ext cx="4068070" cy="2963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Isosceles Triangle 38"/>
          <p:cNvSpPr/>
          <p:nvPr/>
        </p:nvSpPr>
        <p:spPr>
          <a:xfrm rot="5400000">
            <a:off x="404036" y="3522735"/>
            <a:ext cx="329120" cy="15752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ight Triangle 39"/>
          <p:cNvSpPr/>
          <p:nvPr/>
        </p:nvSpPr>
        <p:spPr>
          <a:xfrm>
            <a:off x="4570748" y="3455564"/>
            <a:ext cx="306777" cy="300436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0429" y="3753045"/>
            <a:ext cx="305761" cy="1563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0800000">
            <a:off x="4526179" y="3904956"/>
            <a:ext cx="387827" cy="208344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8780" y="3461056"/>
            <a:ext cx="1944763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Learning Components</a:t>
            </a:r>
          </a:p>
        </p:txBody>
      </p:sp>
    </p:spTree>
    <p:extLst>
      <p:ext uri="{BB962C8B-B14F-4D97-AF65-F5344CB8AC3E}">
        <p14:creationId xmlns:p14="http://schemas.microsoft.com/office/powerpoint/2010/main" val="360904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14932" y="1962394"/>
            <a:ext cx="6303448" cy="756280"/>
          </a:xfrm>
          <a:prstGeom prst="rect">
            <a:avLst/>
          </a:prstGeom>
          <a:solidFill>
            <a:schemeClr val="bg1">
              <a:lumMod val="20000"/>
              <a:lumOff val="80000"/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AD5C52-A5A1-5644-902A-1BEC9CBB9BD5}"/>
              </a:ext>
            </a:extLst>
          </p:cNvPr>
          <p:cNvSpPr/>
          <p:nvPr/>
        </p:nvSpPr>
        <p:spPr>
          <a:xfrm>
            <a:off x="2514932" y="3290656"/>
            <a:ext cx="6303448" cy="563948"/>
          </a:xfrm>
          <a:prstGeom prst="rect">
            <a:avLst/>
          </a:prstGeom>
          <a:solidFill>
            <a:schemeClr val="bg1">
              <a:lumMod val="20000"/>
              <a:lumOff val="80000"/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4A1580-05F9-7445-A3E0-C4B9AC7B28FD}"/>
              </a:ext>
            </a:extLst>
          </p:cNvPr>
          <p:cNvSpPr/>
          <p:nvPr/>
        </p:nvSpPr>
        <p:spPr>
          <a:xfrm>
            <a:off x="2515115" y="4244859"/>
            <a:ext cx="6303448" cy="380688"/>
          </a:xfrm>
          <a:prstGeom prst="rect">
            <a:avLst/>
          </a:prstGeom>
          <a:solidFill>
            <a:schemeClr val="bg1">
              <a:lumMod val="20000"/>
              <a:lumOff val="80000"/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3DBCBAC5-3BCD-374D-981B-B68DD0B557C6}"/>
              </a:ext>
            </a:extLst>
          </p:cNvPr>
          <p:cNvGraphicFramePr>
            <a:graphicFrameLocks noGrp="1"/>
          </p:cNvGraphicFramePr>
          <p:nvPr/>
        </p:nvGraphicFramePr>
        <p:xfrm>
          <a:off x="2514932" y="1205797"/>
          <a:ext cx="6303448" cy="341975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950754">
                  <a:extLst>
                    <a:ext uri="{9D8B030D-6E8A-4147-A177-3AD203B41FA5}">
                      <a16:colId xmlns:a16="http://schemas.microsoft.com/office/drawing/2014/main" val="2533686745"/>
                    </a:ext>
                  </a:extLst>
                </a:gridCol>
                <a:gridCol w="2456482">
                  <a:extLst>
                    <a:ext uri="{9D8B030D-6E8A-4147-A177-3AD203B41FA5}">
                      <a16:colId xmlns:a16="http://schemas.microsoft.com/office/drawing/2014/main" val="2204606780"/>
                    </a:ext>
                  </a:extLst>
                </a:gridCol>
                <a:gridCol w="2896212">
                  <a:extLst>
                    <a:ext uri="{9D8B030D-6E8A-4147-A177-3AD203B41FA5}">
                      <a16:colId xmlns:a16="http://schemas.microsoft.com/office/drawing/2014/main" val="2545310452"/>
                    </a:ext>
                  </a:extLst>
                </a:gridCol>
              </a:tblGrid>
              <a:tr h="196743">
                <a:tc gridSpan="2">
                  <a:txBody>
                    <a:bodyPr/>
                    <a:lstStyle/>
                    <a:p>
                      <a:pPr marL="36830" marR="36830" lvl="0" indent="0" algn="ctr" defTabSz="685777" rtl="0" eaLnBrk="1" fontAlgn="auto" latinLnBrk="0" hangingPunct="1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chemeClr val="bg2"/>
                          </a:solidFill>
                          <a:effectLst/>
                          <a:latin typeface="CiscoSansTT" panose="020B0503020201020303" pitchFamily="34" charset="0"/>
                          <a:ea typeface="Times New Roman" panose="02020603050405020304" pitchFamily="18" charset="0"/>
                          <a:cs typeface="CiscoSansTT" panose="020B0503020201020303" pitchFamily="34" charset="0"/>
                        </a:rPr>
                        <a:t>Module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6830" marR="36830" lvl="0" indent="0" algn="l" defTabSz="685777" rtl="0" eaLnBrk="1" fontAlgn="auto" latinLnBrk="0" hangingPunct="1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 i="0" dirty="0">
                          <a:solidFill>
                            <a:schemeClr val="bg2"/>
                          </a:solidFill>
                          <a:effectLst/>
                          <a:latin typeface="CiscoSansTT" panose="020B0503020201020303" pitchFamily="34" charset="0"/>
                          <a:ea typeface="Times New Roman" panose="02020603050405020304" pitchFamily="18" charset="0"/>
                          <a:cs typeface="CiscoSansTT" panose="020B0503020201020303" pitchFamily="34" charset="0"/>
                        </a:rPr>
                        <a:t>Module Group Assessments</a:t>
                      </a: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664692"/>
                  </a:ext>
                </a:extLst>
              </a:tr>
              <a:tr h="186035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Networking Today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91440"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Basic Network Connectivity and Communications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3101307"/>
                  </a:ext>
                </a:extLst>
              </a:tr>
              <a:tr h="177717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2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Basic Switch and End Device Configuration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8204228"/>
                  </a:ext>
                </a:extLst>
              </a:tr>
              <a:tr h="184897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3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Protocol Models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9872796"/>
                  </a:ext>
                </a:extLst>
              </a:tr>
              <a:tr h="192076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4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Physical Layer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91440"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Ethernet Concepts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0446268"/>
                  </a:ext>
                </a:extLst>
              </a:tr>
              <a:tr h="192479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5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Systems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512100"/>
                  </a:ext>
                </a:extLst>
              </a:tr>
              <a:tr h="94241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6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Data Link Layer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834933"/>
                  </a:ext>
                </a:extLst>
              </a:tr>
              <a:tr h="70424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7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Ethernet Switching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866834"/>
                  </a:ext>
                </a:extLst>
              </a:tr>
              <a:tr h="192479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8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Network Layer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91440"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Communicating Between Networks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9784155"/>
                  </a:ext>
                </a:extLst>
              </a:tr>
              <a:tr h="71104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9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Address Resolution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205597"/>
                  </a:ext>
                </a:extLst>
              </a:tr>
              <a:tr h="101532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10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Basic Router Configuration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962794"/>
                  </a:ext>
                </a:extLst>
              </a:tr>
              <a:tr h="116461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11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IPv4 Addressing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91440"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IP Addressing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0166950"/>
                  </a:ext>
                </a:extLst>
              </a:tr>
              <a:tr h="197978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12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IPv6 Addressing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139048"/>
                  </a:ext>
                </a:extLst>
              </a:tr>
              <a:tr h="134890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13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ICMP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888409"/>
                  </a:ext>
                </a:extLst>
              </a:tr>
              <a:tr h="197978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14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Transport Layer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91440"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Network Application Communications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4593660"/>
                  </a:ext>
                </a:extLst>
              </a:tr>
              <a:tr h="97508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15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Application Layer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003500"/>
                  </a:ext>
                </a:extLst>
              </a:tr>
              <a:tr h="121753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16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Network Security Fundamentals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91440"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Building and Securing a Small Network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5091318"/>
                  </a:ext>
                </a:extLst>
              </a:tr>
              <a:tr h="197978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17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Build a Small Network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52630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116ECAA-5756-B84C-8C9A-BF6F691F693E}"/>
              </a:ext>
            </a:extLst>
          </p:cNvPr>
          <p:cNvSpPr/>
          <p:nvPr/>
        </p:nvSpPr>
        <p:spPr>
          <a:xfrm>
            <a:off x="0" y="0"/>
            <a:ext cx="9143999" cy="100812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0BD52-70CE-3148-9945-ADB839DE1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245" y="324161"/>
            <a:ext cx="7250318" cy="6286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Accelerated Path to Job Readiness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64A28E6-B4AB-7849-AE9C-841401AC1207}"/>
              </a:ext>
            </a:extLst>
          </p:cNvPr>
          <p:cNvSpPr txBox="1"/>
          <p:nvPr/>
        </p:nvSpPr>
        <p:spPr>
          <a:xfrm>
            <a:off x="471795" y="1410727"/>
            <a:ext cx="1542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C2F47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Module</a:t>
            </a:r>
          </a:p>
          <a:p>
            <a:pPr algn="ctr"/>
            <a:r>
              <a:rPr lang="en-US" b="1" dirty="0">
                <a:solidFill>
                  <a:srgbClr val="0C2F47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Objectives</a:t>
            </a:r>
          </a:p>
          <a:p>
            <a:pPr algn="ctr"/>
            <a:endParaRPr lang="en-US" dirty="0">
              <a:solidFill>
                <a:srgbClr val="0C2F47"/>
              </a:solidFill>
              <a:latin typeface="CiscoSans Thin" panose="020B0203020201020303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0C2F47"/>
                </a:solidFill>
                <a:latin typeface="CiscoSans Thin" panose="020B0203020201020303" pitchFamily="34" charset="0"/>
                <a:cs typeface="Arial" panose="020B0604020202020204" pitchFamily="34" charset="0"/>
              </a:rPr>
              <a:t>Introduction to Networks (ITN)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1B91B6-7C3B-D64F-9D18-36F3F5204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60" y="172912"/>
            <a:ext cx="722945" cy="7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9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18409AB6-43C6-6F4A-B0DD-B22563A02C07}"/>
              </a:ext>
            </a:extLst>
          </p:cNvPr>
          <p:cNvSpPr/>
          <p:nvPr/>
        </p:nvSpPr>
        <p:spPr>
          <a:xfrm>
            <a:off x="0" y="4582510"/>
            <a:ext cx="1324303" cy="556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2713" y="0"/>
            <a:ext cx="3951287" cy="2746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47" y="193810"/>
            <a:ext cx="4898416" cy="731837"/>
          </a:xfrm>
        </p:spPr>
        <p:txBody>
          <a:bodyPr/>
          <a:lstStyle/>
          <a:p>
            <a:r>
              <a:rPr lang="en-US" sz="2400" dirty="0"/>
              <a:t>CCNA: Switching, Routing, and Wireless Essentials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92713" y="2047367"/>
            <a:ext cx="3958423" cy="3096133"/>
            <a:chOff x="5192713" y="2047367"/>
            <a:chExt cx="3958423" cy="3096133"/>
          </a:xfrm>
        </p:grpSpPr>
        <p:sp>
          <p:nvSpPr>
            <p:cNvPr id="13" name="Rectangle 12"/>
            <p:cNvSpPr/>
            <p:nvPr/>
          </p:nvSpPr>
          <p:spPr>
            <a:xfrm>
              <a:off x="5192713" y="2549789"/>
              <a:ext cx="3958423" cy="2593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676091" y="2047367"/>
              <a:ext cx="991667" cy="979695"/>
              <a:chOff x="7127612" y="2637652"/>
              <a:chExt cx="991667" cy="979695"/>
            </a:xfrm>
          </p:grpSpPr>
          <p:sp>
            <p:nvSpPr>
              <p:cNvPr id="15" name="Chord 14"/>
              <p:cNvSpPr/>
              <p:nvPr/>
            </p:nvSpPr>
            <p:spPr>
              <a:xfrm>
                <a:off x="7140708" y="2638777"/>
                <a:ext cx="978571" cy="978570"/>
              </a:xfrm>
              <a:prstGeom prst="chord">
                <a:avLst>
                  <a:gd name="adj1" fmla="val 5467745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Chord 16"/>
              <p:cNvSpPr/>
              <p:nvPr/>
            </p:nvSpPr>
            <p:spPr>
              <a:xfrm rot="10800000">
                <a:off x="7127612" y="2637652"/>
                <a:ext cx="978571" cy="978570"/>
              </a:xfrm>
              <a:prstGeom prst="chord">
                <a:avLst>
                  <a:gd name="adj1" fmla="val 5467745"/>
                  <a:gd name="adj2" fmla="val 1620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5268831" y="2794468"/>
            <a:ext cx="889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Features</a:t>
            </a:r>
          </a:p>
        </p:txBody>
      </p:sp>
      <p:pic>
        <p:nvPicPr>
          <p:cNvPr id="21" name="Picture 20" descr="icons-0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7794" y="2135147"/>
            <a:ext cx="521356" cy="74066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4414" y="1415123"/>
            <a:ext cx="36675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The second course in the CCNA curriculum focuses on switching technologies and router operations that support small-to-medium business networks and includes wireless local area networks (WLAN) and security concepts.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2226" y="1015000"/>
            <a:ext cx="4068070" cy="2963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Isosceles Triangle 23"/>
          <p:cNvSpPr/>
          <p:nvPr/>
        </p:nvSpPr>
        <p:spPr>
          <a:xfrm rot="5400000">
            <a:off x="420231" y="1081147"/>
            <a:ext cx="329120" cy="15752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ight Triangle 25"/>
          <p:cNvSpPr/>
          <p:nvPr/>
        </p:nvSpPr>
        <p:spPr>
          <a:xfrm>
            <a:off x="4586943" y="1013977"/>
            <a:ext cx="306777" cy="300436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86624" y="1311458"/>
            <a:ext cx="305761" cy="15636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Isosceles Triangle 27"/>
          <p:cNvSpPr/>
          <p:nvPr/>
        </p:nvSpPr>
        <p:spPr>
          <a:xfrm rot="10800000">
            <a:off x="4542374" y="1463369"/>
            <a:ext cx="387827" cy="208344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8780" y="1008452"/>
            <a:ext cx="155844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Course Overview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7767" y="2489873"/>
            <a:ext cx="36675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Students learn key switching and routing concepts. They can perform basic network configuration and troubleshooting, identify and mitigate LAN security threats, and configure and secure a basic WLAN.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5579" y="2089750"/>
            <a:ext cx="4068070" cy="296345"/>
          </a:xfrm>
          <a:prstGeom prst="rect">
            <a:avLst/>
          </a:prstGeom>
          <a:solidFill>
            <a:srgbClr val="00608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5400000">
            <a:off x="423583" y="2155897"/>
            <a:ext cx="329120" cy="15752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ight Triangle 32"/>
          <p:cNvSpPr/>
          <p:nvPr/>
        </p:nvSpPr>
        <p:spPr>
          <a:xfrm>
            <a:off x="4590296" y="2088727"/>
            <a:ext cx="306777" cy="300436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89977" y="2386208"/>
            <a:ext cx="305761" cy="1563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Isosceles Triangle 34"/>
          <p:cNvSpPr/>
          <p:nvPr/>
        </p:nvSpPr>
        <p:spPr>
          <a:xfrm rot="10800000">
            <a:off x="4545727" y="2538119"/>
            <a:ext cx="387827" cy="208344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8780" y="2094219"/>
            <a:ext cx="83227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Benefits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06031" y="3277913"/>
            <a:ext cx="4068070" cy="2963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Isosceles Triangle 38"/>
          <p:cNvSpPr/>
          <p:nvPr/>
        </p:nvSpPr>
        <p:spPr>
          <a:xfrm rot="5400000">
            <a:off x="404036" y="3344060"/>
            <a:ext cx="329120" cy="15752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ight Triangle 39"/>
          <p:cNvSpPr/>
          <p:nvPr/>
        </p:nvSpPr>
        <p:spPr>
          <a:xfrm>
            <a:off x="4570748" y="3276889"/>
            <a:ext cx="306777" cy="300436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0429" y="3574370"/>
            <a:ext cx="305761" cy="1563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0800000">
            <a:off x="4526179" y="3726281"/>
            <a:ext cx="387827" cy="208344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8780" y="3282381"/>
            <a:ext cx="1944763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Learning Components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F47B318-E304-574B-88F1-C88C444BA1B4}"/>
              </a:ext>
            </a:extLst>
          </p:cNvPr>
          <p:cNvSpPr txBox="1"/>
          <p:nvPr/>
        </p:nvSpPr>
        <p:spPr>
          <a:xfrm>
            <a:off x="5229194" y="3093994"/>
            <a:ext cx="3843606" cy="188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Target Audience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Secondary vocational students, 2-year and 4-year college students in Networking or Engineering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Prerequisites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None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Instructor Training Required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Yes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Languages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English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Course Delivery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Instructor-led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900" b="1" dirty="0">
                <a:solidFill>
                  <a:srgbClr val="FFFFFF"/>
                </a:solidFill>
                <a:ea typeface="ＭＳ Ｐゴシック" pitchFamily="34" charset="-128"/>
              </a:rPr>
              <a:t>Course Recognitions: </a:t>
            </a:r>
            <a:r>
              <a:rPr lang="en-US" sz="900" dirty="0">
                <a:solidFill>
                  <a:srgbClr val="FFFFFF"/>
                </a:solidFill>
                <a:ea typeface="ＭＳ Ｐゴシック" pitchFamily="34" charset="-128"/>
              </a:rPr>
              <a:t>Certificate of Completion, Letter of Merit, Digital Badge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Estimated Time to Complete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70 hours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Recommended Next Course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CCNA: Enterprise Networking, Security, and Automation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EB46B24-ECB6-0F46-8674-FDC10E532614}"/>
              </a:ext>
            </a:extLst>
          </p:cNvPr>
          <p:cNvSpPr txBox="1"/>
          <p:nvPr/>
        </p:nvSpPr>
        <p:spPr>
          <a:xfrm>
            <a:off x="688219" y="3767810"/>
            <a:ext cx="3667526" cy="1384995"/>
          </a:xfrm>
          <a:prstGeom prst="rect">
            <a:avLst/>
          </a:prstGeom>
          <a:noFill/>
        </p:spPr>
        <p:txBody>
          <a:bodyPr wrap="square" lIns="0" tIns="0" rIns="0" bIns="0" numCol="2" spcCol="274320" rtlCol="0">
            <a:spAutoFit/>
          </a:bodyPr>
          <a:lstStyle/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16 modules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4 hands-on labs</a:t>
            </a:r>
          </a:p>
          <a:p>
            <a:pPr marL="114300" indent="-114300">
              <a:spcBef>
                <a:spcPts val="400"/>
              </a:spcBef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</a:rPr>
              <a:t>31 Cisco Packet Tracer activities</a:t>
            </a:r>
          </a:p>
          <a:p>
            <a:pPr marL="114300" indent="-114300">
              <a:spcBef>
                <a:spcPts val="400"/>
              </a:spcBef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</a:rPr>
              <a:t>15 videos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8585B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19 syntax checkers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interactive activity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36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CYU quizzes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16 module exams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module group exams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 final exam</a:t>
            </a:r>
          </a:p>
        </p:txBody>
      </p:sp>
    </p:spTree>
    <p:extLst>
      <p:ext uri="{BB962C8B-B14F-4D97-AF65-F5344CB8AC3E}">
        <p14:creationId xmlns:p14="http://schemas.microsoft.com/office/powerpoint/2010/main" val="32088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3DBCBAC5-3BCD-374D-981B-B68DD0B557C6}"/>
              </a:ext>
            </a:extLst>
          </p:cNvPr>
          <p:cNvGraphicFramePr>
            <a:graphicFrameLocks noGrp="1"/>
          </p:cNvGraphicFramePr>
          <p:nvPr/>
        </p:nvGraphicFramePr>
        <p:xfrm>
          <a:off x="2514932" y="1205797"/>
          <a:ext cx="6303447" cy="322177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022053">
                  <a:extLst>
                    <a:ext uri="{9D8B030D-6E8A-4147-A177-3AD203B41FA5}">
                      <a16:colId xmlns:a16="http://schemas.microsoft.com/office/drawing/2014/main" val="2533686745"/>
                    </a:ext>
                  </a:extLst>
                </a:gridCol>
                <a:gridCol w="2640697">
                  <a:extLst>
                    <a:ext uri="{9D8B030D-6E8A-4147-A177-3AD203B41FA5}">
                      <a16:colId xmlns:a16="http://schemas.microsoft.com/office/drawing/2014/main" val="2204606780"/>
                    </a:ext>
                  </a:extLst>
                </a:gridCol>
                <a:gridCol w="2640697">
                  <a:extLst>
                    <a:ext uri="{9D8B030D-6E8A-4147-A177-3AD203B41FA5}">
                      <a16:colId xmlns:a16="http://schemas.microsoft.com/office/drawing/2014/main" val="452484218"/>
                    </a:ext>
                  </a:extLst>
                </a:gridCol>
              </a:tblGrid>
              <a:tr h="196743">
                <a:tc gridSpan="2">
                  <a:txBody>
                    <a:bodyPr/>
                    <a:lstStyle/>
                    <a:p>
                      <a:pPr marL="36830" marR="36830" lvl="0" indent="0" algn="ctr" defTabSz="685777" rtl="0" eaLnBrk="1" fontAlgn="auto" latinLnBrk="0" hangingPunct="1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chemeClr val="bg2"/>
                          </a:solidFill>
                          <a:effectLst/>
                          <a:latin typeface="CiscoSansTT" panose="020B0503020201020303" pitchFamily="34" charset="0"/>
                          <a:ea typeface="Times New Roman" panose="02020603050405020304" pitchFamily="18" charset="0"/>
                          <a:cs typeface="CiscoSansTT" panose="020B0503020201020303" pitchFamily="34" charset="0"/>
                        </a:rPr>
                        <a:t>Module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6830" marR="36830" lvl="0" indent="0" algn="l" defTabSz="685777" rtl="0" eaLnBrk="1" fontAlgn="auto" latinLnBrk="0" hangingPunct="1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lvl="0" indent="0" algn="ctr" defTabSz="685777" rtl="0" eaLnBrk="1" fontAlgn="auto" latinLnBrk="0" hangingPunct="1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chemeClr val="bg2"/>
                          </a:solidFill>
                          <a:effectLst/>
                          <a:latin typeface="CiscoSansTT" panose="020B0503020201020303" pitchFamily="34" charset="0"/>
                          <a:ea typeface="Times New Roman" panose="02020603050405020304" pitchFamily="18" charset="0"/>
                          <a:cs typeface="CiscoSansTT" panose="020B0503020201020303" pitchFamily="34" charset="0"/>
                        </a:rPr>
                        <a:t>Module Group Assessments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664692"/>
                  </a:ext>
                </a:extLst>
              </a:tr>
              <a:tr h="186035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Basic Device Configuration 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91440"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Switching Concepts and VLANS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3101307"/>
                  </a:ext>
                </a:extLst>
              </a:tr>
              <a:tr h="177717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2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Switching Concepts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8204228"/>
                  </a:ext>
                </a:extLst>
              </a:tr>
              <a:tr h="184897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3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VLANs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9872796"/>
                  </a:ext>
                </a:extLst>
              </a:tr>
              <a:tr h="192076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4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Inter-VLAN Routing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0446268"/>
                  </a:ext>
                </a:extLst>
              </a:tr>
              <a:tr h="192479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5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STP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91440" marR="0" lvl="0" indent="0" algn="l" defTabSz="68576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Redundant Networks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1512100"/>
                  </a:ext>
                </a:extLst>
              </a:tr>
              <a:tr h="94241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6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Etherchannel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5834933"/>
                  </a:ext>
                </a:extLst>
              </a:tr>
              <a:tr h="70424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7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DHCPv4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91440" marR="0" lvl="0" indent="0" algn="l" defTabSz="68576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iscoSansTT" panose="020B0503020201020303" pitchFamily="34" charset="0"/>
                          <a:ea typeface="+mn-ea"/>
                          <a:cs typeface="CiscoSansTT" panose="020B0503020201020303" pitchFamily="34" charset="0"/>
                        </a:rPr>
                        <a:t>Available and Reliable Networks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2866834"/>
                  </a:ext>
                </a:extLst>
              </a:tr>
              <a:tr h="192479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8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SLAAC and DHCPv6 Concepts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9784155"/>
                  </a:ext>
                </a:extLst>
              </a:tr>
              <a:tr h="71104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9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FHRP Concepts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9205597"/>
                  </a:ext>
                </a:extLst>
              </a:tr>
              <a:tr h="101532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10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LAN Security Concepts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91440"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L2 Security and WLANs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0962794"/>
                  </a:ext>
                </a:extLst>
              </a:tr>
              <a:tr h="116461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11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Switch Security Configuration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0166950"/>
                  </a:ext>
                </a:extLst>
              </a:tr>
              <a:tr h="197978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12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WLAN Concepts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8139048"/>
                  </a:ext>
                </a:extLst>
              </a:tr>
              <a:tr h="134890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13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WLAN Configuration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2888409"/>
                  </a:ext>
                </a:extLst>
              </a:tr>
              <a:tr h="197978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14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Routing Concepts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91440"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Routing Concepts and Configuration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4593660"/>
                  </a:ext>
                </a:extLst>
              </a:tr>
              <a:tr h="97508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15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IP Static Routing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4003500"/>
                  </a:ext>
                </a:extLst>
              </a:tr>
              <a:tr h="121753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16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Troubleshoot Static and Default Routes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5091318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514932" y="2162014"/>
            <a:ext cx="6303448" cy="371959"/>
          </a:xfrm>
          <a:prstGeom prst="rect">
            <a:avLst/>
          </a:prstGeom>
          <a:solidFill>
            <a:schemeClr val="bg1">
              <a:lumMod val="20000"/>
              <a:lumOff val="80000"/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AD5C52-A5A1-5644-902A-1BEC9CBB9BD5}"/>
              </a:ext>
            </a:extLst>
          </p:cNvPr>
          <p:cNvSpPr/>
          <p:nvPr/>
        </p:nvSpPr>
        <p:spPr>
          <a:xfrm>
            <a:off x="2514932" y="3091912"/>
            <a:ext cx="6303448" cy="762692"/>
          </a:xfrm>
          <a:prstGeom prst="rect">
            <a:avLst/>
          </a:prstGeom>
          <a:solidFill>
            <a:schemeClr val="bg1">
              <a:lumMod val="20000"/>
              <a:lumOff val="80000"/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16ECAA-5756-B84C-8C9A-BF6F691F693E}"/>
              </a:ext>
            </a:extLst>
          </p:cNvPr>
          <p:cNvSpPr/>
          <p:nvPr/>
        </p:nvSpPr>
        <p:spPr>
          <a:xfrm>
            <a:off x="0" y="0"/>
            <a:ext cx="9143999" cy="100812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0BD52-70CE-3148-9945-ADB839DE1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245" y="324161"/>
            <a:ext cx="7250318" cy="6286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Accelerated Path to Job Readiness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64A28E6-B4AB-7849-AE9C-841401AC1207}"/>
              </a:ext>
            </a:extLst>
          </p:cNvPr>
          <p:cNvSpPr txBox="1"/>
          <p:nvPr/>
        </p:nvSpPr>
        <p:spPr>
          <a:xfrm>
            <a:off x="471795" y="1410727"/>
            <a:ext cx="15420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C2F47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Module</a:t>
            </a:r>
          </a:p>
          <a:p>
            <a:pPr algn="ctr"/>
            <a:r>
              <a:rPr lang="en-US" b="1" dirty="0">
                <a:solidFill>
                  <a:srgbClr val="0C2F47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Objectives</a:t>
            </a:r>
          </a:p>
          <a:p>
            <a:pPr algn="ctr"/>
            <a:endParaRPr lang="en-US" dirty="0">
              <a:solidFill>
                <a:srgbClr val="0C2F47"/>
              </a:solidFill>
              <a:latin typeface="CiscoSans Thin" panose="020B0203020201020303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0C2F47"/>
                </a:solidFill>
                <a:latin typeface="CiscoSans Thin" panose="020B0203020201020303" pitchFamily="34" charset="0"/>
                <a:cs typeface="Arial" panose="020B0604020202020204" pitchFamily="34" charset="0"/>
              </a:rPr>
              <a:t>Switching, Routing, and Wireless Essentials (SRWE)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4B1506-55AB-B043-A773-B0E38AA08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60" y="172912"/>
            <a:ext cx="722945" cy="7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1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195D73C7-0E0F-2E45-96A3-94535C4687B6}"/>
              </a:ext>
            </a:extLst>
          </p:cNvPr>
          <p:cNvSpPr/>
          <p:nvPr/>
        </p:nvSpPr>
        <p:spPr>
          <a:xfrm>
            <a:off x="0" y="4582510"/>
            <a:ext cx="1324303" cy="556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2713" y="0"/>
            <a:ext cx="3951287" cy="2746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47" y="193810"/>
            <a:ext cx="4984166" cy="731837"/>
          </a:xfrm>
        </p:spPr>
        <p:txBody>
          <a:bodyPr/>
          <a:lstStyle/>
          <a:p>
            <a:r>
              <a:rPr lang="en-US" sz="2400" dirty="0"/>
              <a:t>CCNA: Enterprise Networking, Security, and Automation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92713" y="2047367"/>
            <a:ext cx="3958423" cy="3096133"/>
            <a:chOff x="5192713" y="2047367"/>
            <a:chExt cx="3958423" cy="3096133"/>
          </a:xfrm>
        </p:grpSpPr>
        <p:sp>
          <p:nvSpPr>
            <p:cNvPr id="13" name="Rectangle 12"/>
            <p:cNvSpPr/>
            <p:nvPr/>
          </p:nvSpPr>
          <p:spPr>
            <a:xfrm>
              <a:off x="5192713" y="2549789"/>
              <a:ext cx="3958423" cy="2593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676091" y="2047367"/>
              <a:ext cx="991667" cy="979695"/>
              <a:chOff x="7127612" y="2637652"/>
              <a:chExt cx="991667" cy="979695"/>
            </a:xfrm>
          </p:grpSpPr>
          <p:sp>
            <p:nvSpPr>
              <p:cNvPr id="15" name="Chord 14"/>
              <p:cNvSpPr/>
              <p:nvPr/>
            </p:nvSpPr>
            <p:spPr>
              <a:xfrm>
                <a:off x="7140708" y="2638777"/>
                <a:ext cx="978571" cy="978570"/>
              </a:xfrm>
              <a:prstGeom prst="chord">
                <a:avLst>
                  <a:gd name="adj1" fmla="val 5467745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Chord 16"/>
              <p:cNvSpPr/>
              <p:nvPr/>
            </p:nvSpPr>
            <p:spPr>
              <a:xfrm rot="10800000">
                <a:off x="7127612" y="2637652"/>
                <a:ext cx="978571" cy="978570"/>
              </a:xfrm>
              <a:prstGeom prst="chord">
                <a:avLst>
                  <a:gd name="adj1" fmla="val 5467745"/>
                  <a:gd name="adj2" fmla="val 1620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5268831" y="2794468"/>
            <a:ext cx="889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Features</a:t>
            </a:r>
          </a:p>
        </p:txBody>
      </p:sp>
      <p:pic>
        <p:nvPicPr>
          <p:cNvPr id="21" name="Picture 20" descr="icons-0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7794" y="2135147"/>
            <a:ext cx="521356" cy="74066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3982" y="1240547"/>
            <a:ext cx="4522208" cy="699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The third CCNA course describes the architectures and considerations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related to designing, securing, operating, and troubleshooting enterprise networks – including wide area network (WAN) technologies &amp; quality of service (QoS) mechanisms for secure remote access, along with software-defined networking, virtualization, &amp; automation concepts supporting network digitization.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7220" y="888770"/>
            <a:ext cx="4263076" cy="2694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Isosceles Triangle 23"/>
          <p:cNvSpPr/>
          <p:nvPr/>
        </p:nvSpPr>
        <p:spPr>
          <a:xfrm rot="5400000">
            <a:off x="241557" y="1081147"/>
            <a:ext cx="329120" cy="15752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ight Triangle 25"/>
          <p:cNvSpPr/>
          <p:nvPr/>
        </p:nvSpPr>
        <p:spPr>
          <a:xfrm>
            <a:off x="4586943" y="880627"/>
            <a:ext cx="306777" cy="300436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86624" y="1178108"/>
            <a:ext cx="305761" cy="15636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Isosceles Triangle 27"/>
          <p:cNvSpPr/>
          <p:nvPr/>
        </p:nvSpPr>
        <p:spPr>
          <a:xfrm rot="10800000">
            <a:off x="4542374" y="1330019"/>
            <a:ext cx="387827" cy="208344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7356" y="876929"/>
            <a:ext cx="1558440" cy="2797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Course Overview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7221" y="2493972"/>
            <a:ext cx="4510884" cy="699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Students gain skills to configure and troubleshoot enterprise networks,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and learn to identify and protect against cybersecurity threats. They are introduced to network management tools and learn key concepts of software-defined networking, including controller-based architectures and how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application programming interfaces (APIs) enable network automation.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7220" y="2152705"/>
            <a:ext cx="4266429" cy="269405"/>
          </a:xfrm>
          <a:prstGeom prst="rect">
            <a:avLst/>
          </a:prstGeom>
          <a:solidFill>
            <a:srgbClr val="00608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5400000">
            <a:off x="241557" y="2342470"/>
            <a:ext cx="329120" cy="15752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ight Triangle 32"/>
          <p:cNvSpPr/>
          <p:nvPr/>
        </p:nvSpPr>
        <p:spPr>
          <a:xfrm>
            <a:off x="4590296" y="2144562"/>
            <a:ext cx="306777" cy="300436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89977" y="2442043"/>
            <a:ext cx="305761" cy="1563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Isosceles Triangle 34"/>
          <p:cNvSpPr/>
          <p:nvPr/>
        </p:nvSpPr>
        <p:spPr>
          <a:xfrm rot="10800000">
            <a:off x="4545727" y="2593954"/>
            <a:ext cx="387827" cy="208344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8780" y="2144994"/>
            <a:ext cx="832279" cy="2797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Benefits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25886" y="3376558"/>
            <a:ext cx="4248215" cy="2694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Isosceles Triangle 38"/>
          <p:cNvSpPr/>
          <p:nvPr/>
        </p:nvSpPr>
        <p:spPr>
          <a:xfrm rot="5400000">
            <a:off x="235871" y="3575285"/>
            <a:ext cx="329120" cy="15752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ight Triangle 39"/>
          <p:cNvSpPr/>
          <p:nvPr/>
        </p:nvSpPr>
        <p:spPr>
          <a:xfrm>
            <a:off x="4570748" y="3374764"/>
            <a:ext cx="306777" cy="300436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0429" y="3672245"/>
            <a:ext cx="305761" cy="1563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0800000">
            <a:off x="4526179" y="3824156"/>
            <a:ext cx="387827" cy="208344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8780" y="3375196"/>
            <a:ext cx="1944763" cy="2797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Learning Components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506499-5EEA-664C-8CBB-E56BED8127C8}"/>
              </a:ext>
            </a:extLst>
          </p:cNvPr>
          <p:cNvSpPr txBox="1"/>
          <p:nvPr/>
        </p:nvSpPr>
        <p:spPr>
          <a:xfrm>
            <a:off x="5229194" y="3093994"/>
            <a:ext cx="3843606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Target Audience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2-year and 4-year college students in Networking or Engineering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Prerequisites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None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Instructor Training Required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Yes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Languages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English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Course Delivery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Instructor-led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Course Recognitions: </a:t>
            </a:r>
            <a:r>
              <a:rPr lang="en-US" sz="900" dirty="0">
                <a:solidFill>
                  <a:srgbClr val="FFFFFF"/>
                </a:solidFill>
                <a:ea typeface="ＭＳ Ｐゴシック" pitchFamily="34" charset="-128"/>
              </a:rPr>
              <a:t>Certificate of Completion, Letter of Merit, Digital Badge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Estimated Time to Complete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70 hours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Recommended Next Course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: CCNP Enterprise Core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A6C9853-21D6-A047-82E9-998716E32D22}"/>
              </a:ext>
            </a:extLst>
          </p:cNvPr>
          <p:cNvSpPr txBox="1"/>
          <p:nvPr/>
        </p:nvSpPr>
        <p:spPr>
          <a:xfrm>
            <a:off x="688219" y="3767810"/>
            <a:ext cx="3667526" cy="1384995"/>
          </a:xfrm>
          <a:prstGeom prst="rect">
            <a:avLst/>
          </a:prstGeom>
          <a:noFill/>
        </p:spPr>
        <p:txBody>
          <a:bodyPr wrap="square" lIns="0" tIns="0" rIns="0" bIns="0" numCol="2" spcCol="274320" rtlCol="0">
            <a:spAutoFit/>
          </a:bodyPr>
          <a:lstStyle/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14 modules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12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hands-on labs</a:t>
            </a:r>
          </a:p>
          <a:p>
            <a:pPr marL="114300" indent="-114300">
              <a:spcBef>
                <a:spcPts val="400"/>
              </a:spcBef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</a:rPr>
              <a:t>29 Cisco Packet Tracer activities</a:t>
            </a:r>
          </a:p>
          <a:p>
            <a:pPr marL="114300" indent="-114300">
              <a:spcBef>
                <a:spcPts val="400"/>
              </a:spcBef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</a:rPr>
              <a:t>32 videos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8585B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13 syntax checkers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2 interactive activities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53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CYU quizzes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14 module exams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  <a:cs typeface="+mn-cs"/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module group exams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1 final exam</a:t>
            </a:r>
          </a:p>
          <a:p>
            <a:pPr marL="114300" indent="-114300">
              <a:spcBef>
                <a:spcPts val="400"/>
              </a:spcBef>
              <a:buSzPct val="80000"/>
              <a:buFont typeface="Arial"/>
              <a:buChar char="•"/>
              <a:defRPr/>
            </a:pPr>
            <a:r>
              <a:rPr lang="en-US" sz="1000" dirty="0">
                <a:solidFill>
                  <a:srgbClr val="58585B"/>
                </a:solidFill>
                <a:ea typeface="ＭＳ Ｐゴシック" pitchFamily="34" charset="-128"/>
              </a:rPr>
              <a:t>1 practice exam for CCNA certification exam</a:t>
            </a:r>
          </a:p>
        </p:txBody>
      </p:sp>
    </p:spTree>
    <p:extLst>
      <p:ext uri="{BB962C8B-B14F-4D97-AF65-F5344CB8AC3E}">
        <p14:creationId xmlns:p14="http://schemas.microsoft.com/office/powerpoint/2010/main" val="52101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25DCC62-68F1-EE47-81D2-878F9C9A1A4F}"/>
              </a:ext>
            </a:extLst>
          </p:cNvPr>
          <p:cNvGraphicFramePr>
            <a:graphicFrameLocks noGrp="1"/>
          </p:cNvGraphicFramePr>
          <p:nvPr/>
        </p:nvGraphicFramePr>
        <p:xfrm>
          <a:off x="2514932" y="1205797"/>
          <a:ext cx="6303447" cy="2848674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022053">
                  <a:extLst>
                    <a:ext uri="{9D8B030D-6E8A-4147-A177-3AD203B41FA5}">
                      <a16:colId xmlns:a16="http://schemas.microsoft.com/office/drawing/2014/main" val="2533686745"/>
                    </a:ext>
                  </a:extLst>
                </a:gridCol>
                <a:gridCol w="2640697">
                  <a:extLst>
                    <a:ext uri="{9D8B030D-6E8A-4147-A177-3AD203B41FA5}">
                      <a16:colId xmlns:a16="http://schemas.microsoft.com/office/drawing/2014/main" val="2204606780"/>
                    </a:ext>
                  </a:extLst>
                </a:gridCol>
                <a:gridCol w="2640697">
                  <a:extLst>
                    <a:ext uri="{9D8B030D-6E8A-4147-A177-3AD203B41FA5}">
                      <a16:colId xmlns:a16="http://schemas.microsoft.com/office/drawing/2014/main" val="452484218"/>
                    </a:ext>
                  </a:extLst>
                </a:gridCol>
              </a:tblGrid>
              <a:tr h="196743">
                <a:tc gridSpan="2">
                  <a:txBody>
                    <a:bodyPr/>
                    <a:lstStyle/>
                    <a:p>
                      <a:pPr marL="36830" marR="36830" lvl="0" indent="0" algn="ctr" defTabSz="685777" rtl="0" eaLnBrk="1" fontAlgn="auto" latinLnBrk="0" hangingPunct="1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chemeClr val="bg2"/>
                          </a:solidFill>
                          <a:effectLst/>
                          <a:latin typeface="CiscoSansTT" panose="020B0503020201020303" pitchFamily="34" charset="0"/>
                          <a:ea typeface="Times New Roman" panose="02020603050405020304" pitchFamily="18" charset="0"/>
                          <a:cs typeface="CiscoSansTT" panose="020B0503020201020303" pitchFamily="34" charset="0"/>
                        </a:rPr>
                        <a:t>Module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6830" marR="36830" lvl="0" indent="0" algn="l" defTabSz="685777" rtl="0" eaLnBrk="1" fontAlgn="auto" latinLnBrk="0" hangingPunct="1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lvl="0" indent="0" algn="ctr" defTabSz="685777" rtl="0" eaLnBrk="1" fontAlgn="auto" latinLnBrk="0" hangingPunct="1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chemeClr val="bg2"/>
                          </a:solidFill>
                          <a:effectLst/>
                          <a:latin typeface="CiscoSansTT" panose="020B0503020201020303" pitchFamily="34" charset="0"/>
                          <a:ea typeface="Times New Roman" panose="02020603050405020304" pitchFamily="18" charset="0"/>
                          <a:cs typeface="CiscoSansTT" panose="020B0503020201020303" pitchFamily="34" charset="0"/>
                        </a:rPr>
                        <a:t>Module Group Assessments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664692"/>
                  </a:ext>
                </a:extLst>
              </a:tr>
              <a:tr h="186035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Single-Area OSPFv2 Concepts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91440"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OSPF Concepts and Configuration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3101307"/>
                  </a:ext>
                </a:extLst>
              </a:tr>
              <a:tr h="177717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2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Single-Area OSPFv2 Configuration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iscoSansTT" panose="020B0503020201020303" pitchFamily="34" charset="0"/>
                        <a:cs typeface="CiscoSansTT" panose="020B0503020201020303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8204228"/>
                  </a:ext>
                </a:extLst>
              </a:tr>
              <a:tr h="184897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3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Network Security Concepts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91440"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Network Security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9872796"/>
                  </a:ext>
                </a:extLst>
              </a:tr>
              <a:tr h="192076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4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ACLs Concepts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iscoSansTT" panose="020B0503020201020303" pitchFamily="34" charset="0"/>
                        <a:cs typeface="CiscoSansTT" panose="020B0503020201020303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0446268"/>
                  </a:ext>
                </a:extLst>
              </a:tr>
              <a:tr h="192479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5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ACLS for IPv4 Configuration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iscoSansTT" panose="020B0503020201020303" pitchFamily="34" charset="0"/>
                        <a:cs typeface="CiscoSansTT" panose="020B0503020201020303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1512100"/>
                  </a:ext>
                </a:extLst>
              </a:tr>
              <a:tr h="94241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6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NAT for IPv4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iscoSansTT" panose="020B0503020201020303" pitchFamily="34" charset="0"/>
                        <a:cs typeface="CiscoSansTT" panose="020B0503020201020303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5834933"/>
                  </a:ext>
                </a:extLst>
              </a:tr>
              <a:tr h="70424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7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WAN Concepts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91440"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WAN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2866834"/>
                  </a:ext>
                </a:extLst>
              </a:tr>
              <a:tr h="192479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8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VPN and IPsec Concepts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iscoSansTT" panose="020B0503020201020303" pitchFamily="34" charset="0"/>
                        <a:cs typeface="CiscoSansTT" panose="020B0503020201020303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9784155"/>
                  </a:ext>
                </a:extLst>
              </a:tr>
              <a:tr h="71104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9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QoS Concepts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91440"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Optimize, Monitor, and Troubleshoot Networks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9205597"/>
                  </a:ext>
                </a:extLst>
              </a:tr>
              <a:tr h="101532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10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Network Management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iscoSansTT" panose="020B0503020201020303" pitchFamily="34" charset="0"/>
                        <a:cs typeface="CiscoSansTT" panose="020B0503020201020303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0962794"/>
                  </a:ext>
                </a:extLst>
              </a:tr>
              <a:tr h="116461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11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Network Design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iscoSansTT" panose="020B0503020201020303" pitchFamily="34" charset="0"/>
                        <a:cs typeface="CiscoSansTT" panose="020B0503020201020303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0166950"/>
                  </a:ext>
                </a:extLst>
              </a:tr>
              <a:tr h="197978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12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Network Troubleshooting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iscoSansTT" panose="020B0503020201020303" pitchFamily="34" charset="0"/>
                        <a:cs typeface="CiscoSansTT" panose="020B0503020201020303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8139048"/>
                  </a:ext>
                </a:extLst>
              </a:tr>
              <a:tr h="134890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13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Network Virtualization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91440"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iscoSansTT" panose="020B0503020201020303" pitchFamily="34" charset="0"/>
                          <a:cs typeface="CiscoSansTT" panose="020B0503020201020303" pitchFamily="34" charset="0"/>
                        </a:rPr>
                        <a:t>Network Virtualization and Automation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2888409"/>
                  </a:ext>
                </a:extLst>
              </a:tr>
              <a:tr h="197978">
                <a:tc>
                  <a:txBody>
                    <a:bodyPr/>
                    <a:lstStyle/>
                    <a:p>
                      <a:pPr marL="0" marR="0" indent="-228600" algn="l" defTabSz="685777" rtl="0" eaLnBrk="1" fontAlgn="ctr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7084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14</a:t>
                      </a:r>
                    </a:p>
                  </a:txBody>
                  <a:tcPr marL="83985" marR="8749" marT="8749" marB="0" anchor="ctr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Network Automation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iscoSansTT" panose="020B0503020201020303" pitchFamily="34" charset="0"/>
                        <a:cs typeface="CiscoSansTT" panose="020B0503020201020303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459366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116ECAA-5756-B84C-8C9A-BF6F691F693E}"/>
              </a:ext>
            </a:extLst>
          </p:cNvPr>
          <p:cNvSpPr/>
          <p:nvPr/>
        </p:nvSpPr>
        <p:spPr>
          <a:xfrm>
            <a:off x="0" y="0"/>
            <a:ext cx="9143999" cy="100812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0BD52-70CE-3148-9945-ADB839DE1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245" y="324161"/>
            <a:ext cx="7250318" cy="6286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Accelerated Path to Job Readiness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64A28E6-B4AB-7849-AE9C-841401AC1207}"/>
              </a:ext>
            </a:extLst>
          </p:cNvPr>
          <p:cNvSpPr txBox="1"/>
          <p:nvPr/>
        </p:nvSpPr>
        <p:spPr>
          <a:xfrm>
            <a:off x="471795" y="1410727"/>
            <a:ext cx="15420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C2F47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Module</a:t>
            </a:r>
          </a:p>
          <a:p>
            <a:pPr algn="ctr"/>
            <a:r>
              <a:rPr lang="en-US" b="1" dirty="0">
                <a:solidFill>
                  <a:srgbClr val="0C2F47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Objectives</a:t>
            </a:r>
          </a:p>
          <a:p>
            <a:pPr algn="ctr"/>
            <a:endParaRPr lang="en-US" dirty="0">
              <a:solidFill>
                <a:srgbClr val="0C2F47"/>
              </a:solidFill>
              <a:latin typeface="CiscoSans Thin" panose="020B0203020201020303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0C2F47"/>
                </a:solidFill>
                <a:latin typeface="CiscoSans Thin" panose="020B0203020201020303" pitchFamily="34" charset="0"/>
                <a:cs typeface="Arial" panose="020B0604020202020204" pitchFamily="34" charset="0"/>
              </a:rPr>
              <a:t>Enterprise Networking, Security, and Automation (ENSA)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0BA070-AFA4-0546-A1D9-BF27D7F77C11}"/>
              </a:ext>
            </a:extLst>
          </p:cNvPr>
          <p:cNvSpPr/>
          <p:nvPr/>
        </p:nvSpPr>
        <p:spPr>
          <a:xfrm>
            <a:off x="2514932" y="1784167"/>
            <a:ext cx="6303448" cy="742057"/>
          </a:xfrm>
          <a:prstGeom prst="rect">
            <a:avLst/>
          </a:prstGeom>
          <a:solidFill>
            <a:schemeClr val="bg1">
              <a:lumMod val="20000"/>
              <a:lumOff val="80000"/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D86E4F-029E-AC4A-9DF8-AB97E2E666B6}"/>
              </a:ext>
            </a:extLst>
          </p:cNvPr>
          <p:cNvSpPr/>
          <p:nvPr/>
        </p:nvSpPr>
        <p:spPr>
          <a:xfrm>
            <a:off x="2514932" y="2913682"/>
            <a:ext cx="6303448" cy="751668"/>
          </a:xfrm>
          <a:prstGeom prst="rect">
            <a:avLst/>
          </a:prstGeom>
          <a:solidFill>
            <a:schemeClr val="bg1">
              <a:lumMod val="20000"/>
              <a:lumOff val="80000"/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401882-3F2B-F844-8221-3D3E208D6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60" y="172912"/>
            <a:ext cx="722945" cy="7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Web and Email Protocols</a:t>
            </a:r>
            <a:br>
              <a:rPr lang="en-US" dirty="0"/>
            </a:br>
            <a:r>
              <a:rPr lang="en-US" dirty="0"/>
              <a:t>Email Protocols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3AB3B0-9D4C-4845-86A8-9CDB13B2A8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1337" y="798944"/>
            <a:ext cx="4177480" cy="359358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Email is a store-and-forward method of sending, storing, and retrieving electronic messages across a network. Email messages are stored in databases on mail servers. Email clients communicate with mail servers to send and receive email.</a:t>
            </a:r>
          </a:p>
          <a:p>
            <a:pPr marL="0" indent="0">
              <a:buNone/>
            </a:pPr>
            <a:r>
              <a:rPr lang="en-US" sz="1600" dirty="0"/>
              <a:t>The email protocols used for operation are: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Simple Mail Transfer Protocol (SMTP) – used to send mail.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Post Office Protocol (POP) &amp; IMAP – used for clients to receive mail.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2A158-1A2F-834B-AA99-AC8B6A2F06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185" y="1182807"/>
            <a:ext cx="3931776" cy="27778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9708071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isco Presentation Toolkit&amp;quot;&quot;/&gt;&lt;property id=&quot;20307&quot; value=&quot;305&quot;/&gt;&lt;/object&gt;&lt;object type=&quot;3&quot; unique_id=&quot;10004&quot;&gt;&lt;property id=&quot;20148&quot; value=&quot;5&quot;/&gt;&lt;property id=&quot;20300&quot; value=&quot;Slide 3 - &amp;quot;Editable Illustrations&amp;quot;&quot;/&gt;&lt;property id=&quot;20307&quot; value=&quot;306&quot;/&gt;&lt;/object&gt;&lt;object type=&quot;3&quot; unique_id=&quot;10005&quot;&gt;&lt;property id=&quot;20148&quot; value=&quot;5&quot;/&gt;&lt;property id=&quot;20300&quot; value=&quot;Slide 4 - &amp;quot;Editable Illustrations&amp;quot;&quot;/&gt;&lt;property id=&quot;20307&quot; value=&quot;307&quot;/&gt;&lt;/object&gt;&lt;object type=&quot;3&quot; unique_id=&quot;10006&quot;&gt;&lt;property id=&quot;20148&quot; value=&quot;5&quot;/&gt;&lt;property id=&quot;20300&quot; value=&quot;Slide 5 - &amp;quot;Cisco Blue arrows&amp;quot;&quot;/&gt;&lt;property id=&quot;20307&quot; value=&quot;308&quot;/&gt;&lt;/object&gt;&lt;object type=&quot;3&quot; unique_id=&quot;10007&quot;&gt;&lt;property id=&quot;20148&quot; value=&quot;5&quot;/&gt;&lt;property id=&quot;20300&quot; value=&quot;Slide 6 - &amp;quot;Green arrows&amp;quot;&quot;/&gt;&lt;property id=&quot;20307&quot; value=&quot;309&quot;/&gt;&lt;/object&gt;&lt;object type=&quot;3&quot; unique_id=&quot;10008&quot;&gt;&lt;property id=&quot;20148&quot; value=&quot;5&quot;/&gt;&lt;property id=&quot;20300&quot; value=&quot;Slide 7 - &amp;quot;Indigo arrows&amp;quot;&quot;/&gt;&lt;property id=&quot;20307&quot; value=&quot;310&quot;/&gt;&lt;/object&gt;&lt;object type=&quot;3&quot; unique_id=&quot;10009&quot;&gt;&lt;property id=&quot;20148&quot; value=&quot;5&quot;/&gt;&lt;property id=&quot;20300&quot; value=&quot;Slide 8 - &amp;quot;Orange arrows&amp;quot;&quot;/&gt;&lt;property id=&quot;20307&quot; value=&quot;311&quot;/&gt;&lt;/object&gt;&lt;object type=&quot;3&quot; unique_id=&quot;10010&quot;&gt;&lt;property id=&quot;20148&quot; value=&quot;5&quot;/&gt;&lt;property id=&quot;20300&quot; value=&quot;Slide 9 - &amp;quot;Red arrows&amp;quot;&quot;/&gt;&lt;property id=&quot;20307&quot; value=&quot;312&quot;/&gt;&lt;/object&gt;&lt;object type=&quot;3&quot; unique_id=&quot;10011&quot;&gt;&lt;property id=&quot;20148&quot; value=&quot;5&quot;/&gt;&lt;property id=&quot;20300&quot; value=&quot;Slide 10 - &amp;quot;Tines&amp;quot;&quot;/&gt;&lt;property id=&quot;20307&quot; value=&quot;313&quot;/&gt;&lt;/object&gt;&lt;object type=&quot;3&quot; unique_id=&quot;10012&quot;&gt;&lt;property id=&quot;20148&quot; value=&quot;5&quot;/&gt;&lt;property id=&quot;20300&quot; value=&quot;Slide 11 - &amp;quot;Tines&amp;quot;&quot;/&gt;&lt;property id=&quot;20307&quot; value=&quot;314&quot;/&gt;&lt;/object&gt;&lt;object type=&quot;3&quot; unique_id=&quot;10013&quot;&gt;&lt;property id=&quot;20148&quot; value=&quot;5&quot;/&gt;&lt;property id=&quot;20300&quot; value=&quot;Slide 12 - &amp;quot;Puzzle pieces&amp;quot;&quot;/&gt;&lt;property id=&quot;20307&quot; value=&quot;315&quot;/&gt;&lt;/object&gt;&lt;object type=&quot;3&quot; unique_id=&quot;10014&quot;&gt;&lt;property id=&quot;20148&quot; value=&quot;5&quot;/&gt;&lt;property id=&quot;20300&quot; value=&quot;Slide 13 - &amp;quot;Full-color icons&amp;quot;&quot;/&gt;&lt;property id=&quot;20307&quot; value=&quot;316&quot;/&gt;&lt;/object&gt;&lt;object type=&quot;3&quot; unique_id=&quot;10015&quot;&gt;&lt;property id=&quot;20148&quot; value=&quot;5&quot;/&gt;&lt;property id=&quot;20300&quot; value=&quot;Slide 14 - &amp;quot;Full-color icons&amp;quot;&quot;/&gt;&lt;property id=&quot;20307&quot; value=&quot;317&quot;/&gt;&lt;/object&gt;&lt;object type=&quot;3&quot; unique_id=&quot;10016&quot;&gt;&lt;property id=&quot;20148&quot; value=&quot;5&quot;/&gt;&lt;property id=&quot;20300&quot; value=&quot;Slide 15 - &amp;quot;Full-color icons&amp;quot;&quot;/&gt;&lt;property id=&quot;20307&quot; value=&quot;318&quot;/&gt;&lt;/object&gt;&lt;object type=&quot;3&quot; unique_id=&quot;10017&quot;&gt;&lt;property id=&quot;20148&quot; value=&quot;5&quot;/&gt;&lt;property id=&quot;20300&quot; value=&quot;Slide 16 - &amp;quot;Cisco Blue icons&amp;quot;&quot;/&gt;&lt;property id=&quot;20307&quot; value=&quot;319&quot;/&gt;&lt;/object&gt;&lt;object type=&quot;3&quot; unique_id=&quot;10018&quot;&gt;&lt;property id=&quot;20148&quot; value=&quot;5&quot;/&gt;&lt;property id=&quot;20300&quot; value=&quot;Slide 17 - &amp;quot;Cisco Blue icons&amp;quot;&quot;/&gt;&lt;property id=&quot;20307&quot; value=&quot;320&quot;/&gt;&lt;/object&gt;&lt;object type=&quot;3&quot; unique_id=&quot;10019&quot;&gt;&lt;property id=&quot;20148&quot; value=&quot;5&quot;/&gt;&lt;property id=&quot;20300&quot; value=&quot;Slide 18 - &amp;quot;Cisco Blue icons&amp;quot;&quot;/&gt;&lt;property id=&quot;20307&quot; value=&quot;321&quot;/&gt;&lt;/object&gt;&lt;object type=&quot;3&quot; unique_id=&quot;10020&quot;&gt;&lt;property id=&quot;20148&quot; value=&quot;5&quot;/&gt;&lt;property id=&quot;20300&quot; value=&quot;Slide 22 - &amp;quot;Full-color cloud icons&amp;quot;&quot;/&gt;&lt;property id=&quot;20307&quot; value=&quot;322&quot;/&gt;&lt;/object&gt;&lt;object type=&quot;3&quot; unique_id=&quot;10021&quot;&gt;&lt;property id=&quot;20148&quot; value=&quot;5&quot;/&gt;&lt;property id=&quot;20300&quot; value=&quot;Slide 23 - &amp;quot;Full-color cloud icons&amp;quot;&quot;/&gt;&lt;property id=&quot;20307&quot; value=&quot;323&quot;/&gt;&lt;/object&gt;&lt;object type=&quot;3&quot; unique_id=&quot;10022&quot;&gt;&lt;property id=&quot;20148&quot; value=&quot;5&quot;/&gt;&lt;property id=&quot;20300&quot; value=&quot;Slide 24 - &amp;quot;Cisco Blue cloud icons&amp;quot;&quot;/&gt;&lt;property id=&quot;20307&quot; value=&quot;324&quot;/&gt;&lt;/object&gt;&lt;object type=&quot;3&quot; unique_id=&quot;10023&quot;&gt;&lt;property id=&quot;20148&quot; value=&quot;5&quot;/&gt;&lt;property id=&quot;20300&quot; value=&quot;Slide 25 - &amp;quot;Cisco Blue cloud icons&amp;quot;&quot;/&gt;&lt;property id=&quot;20307&quot; value=&quot;325&quot;/&gt;&lt;/object&gt;&lt;object type=&quot;3&quot; unique_id=&quot;10024&quot;&gt;&lt;property id=&quot;20148&quot; value=&quot;5&quot;/&gt;&lt;property id=&quot;20300&quot; value=&quot;Slide 28 - &amp;quot;Full-color services icons&amp;quot;&quot;/&gt;&lt;property id=&quot;20307&quot; value=&quot;326&quot;/&gt;&lt;/object&gt;&lt;object type=&quot;3&quot; unique_id=&quot;10025&quot;&gt;&lt;property id=&quot;20148&quot; value=&quot;5&quot;/&gt;&lt;property id=&quot;20300&quot; value=&quot;Slide 29 - &amp;quot;Full-color services icons&amp;quot;&quot;/&gt;&lt;property id=&quot;20307&quot; value=&quot;327&quot;/&gt;&lt;/object&gt;&lt;object type=&quot;3&quot; unique_id=&quot;10026&quot;&gt;&lt;property id=&quot;20148&quot; value=&quot;5&quot;/&gt;&lt;property id=&quot;20300&quot; value=&quot;Slide 30 - &amp;quot;Cisco Blue services icons&amp;quot;&quot;/&gt;&lt;property id=&quot;20307&quot; value=&quot;328&quot;/&gt;&lt;/object&gt;&lt;object type=&quot;3&quot; unique_id=&quot;10027&quot;&gt;&lt;property id=&quot;20148&quot; value=&quot;5&quot;/&gt;&lt;property id=&quot;20300&quot; value=&quot;Slide 31 - &amp;quot;Cisco Blue services icons&amp;quot;&quot;/&gt;&lt;property id=&quot;20307&quot; value=&quot;329&quot;/&gt;&lt;/object&gt;&lt;object type=&quot;3&quot; unique_id=&quot;10028&quot;&gt;&lt;property id=&quot;20148&quot; value=&quot;5&quot;/&gt;&lt;property id=&quot;20300&quot; value=&quot;Slide 34 - &amp;quot;Calendar/timeline components&amp;quot;&quot;/&gt;&lt;property id=&quot;20307&quot; value=&quot;330&quot;/&gt;&lt;/object&gt;&lt;object type=&quot;3&quot; unique_id=&quot;10029&quot;&gt;&lt;property id=&quot;20148&quot; value=&quot;5&quot;/&gt;&lt;property id=&quot;20300&quot; value=&quot;Slide 35 - &amp;quot;Timeline&amp;quot;&quot;/&gt;&lt;property id=&quot;20307&quot; value=&quot;331&quot;/&gt;&lt;/object&gt;&lt;object type=&quot;3&quot; unique_id=&quot;10030&quot;&gt;&lt;property id=&quot;20148&quot; value=&quot;5&quot;/&gt;&lt;property id=&quot;20300&quot; value=&quot;Slide 36 - &amp;quot;Animated timeline&amp;quot;&quot;/&gt;&lt;property id=&quot;20307&quot; value=&quot;332&quot;/&gt;&lt;/object&gt;&lt;object type=&quot;3&quot; unique_id=&quot;10031&quot;&gt;&lt;property id=&quot;20148&quot; value=&quot;5&quot;/&gt;&lt;property id=&quot;20300&quot; value=&quot;Slide 37 - &amp;quot;Animated timeline&amp;quot;&quot;/&gt;&lt;property id=&quot;20307&quot; value=&quot;333&quot;/&gt;&lt;/object&gt;&lt;object type=&quot;3&quot; unique_id=&quot;10032&quot;&gt;&lt;property id=&quot;20148&quot; value=&quot;5&quot;/&gt;&lt;property id=&quot;20300&quot; value=&quot;Slide 38 - &amp;quot;Animated timeline: 7 phases&amp;quot;&quot;/&gt;&lt;property id=&quot;20307&quot; value=&quot;334&quot;/&gt;&lt;/object&gt;&lt;object type=&quot;3&quot; unique_id=&quot;10033&quot;&gt;&lt;property id=&quot;20148&quot; value=&quot;5&quot;/&gt;&lt;property id=&quot;20300&quot; value=&quot;Slide 39 - &amp;quot;Timeline chronological&amp;quot;&quot;/&gt;&lt;property id=&quot;20307&quot; value=&quot;335&quot;/&gt;&lt;/object&gt;&lt;object type=&quot;3&quot; unique_id=&quot;10034&quot;&gt;&lt;property id=&quot;20148&quot; value=&quot;5&quot;/&gt;&lt;property id=&quot;20300&quot; value=&quot;Slide 40 - &amp;quot;Timeline chronological phases&amp;quot;&quot;/&gt;&lt;property id=&quot;20307&quot; value=&quot;336&quot;/&gt;&lt;/object&gt;&lt;object type=&quot;3&quot; unique_id=&quot;10035&quot;&gt;&lt;property id=&quot;20148&quot; value=&quot;5&quot;/&gt;&lt;property id=&quot;20300&quot; value=&quot;Slide 41 - &amp;quot;Chronological phases&amp;quot;&quot;/&gt;&lt;property id=&quot;20307&quot; value=&quot;337&quot;/&gt;&lt;/object&gt;&lt;object type=&quot;3&quot; unique_id=&quot;10036&quot;&gt;&lt;property id=&quot;20148&quot; value=&quot;5&quot;/&gt;&lt;property id=&quot;20300&quot; value=&quot;Slide 42 - &amp;quot;Timeline chronological grid&amp;quot;&quot;/&gt;&lt;property id=&quot;20307&quot; value=&quot;338&quot;/&gt;&lt;/object&gt;&lt;object type=&quot;3&quot; unique_id=&quot;10037&quot;&gt;&lt;property id=&quot;20148&quot; value=&quot;5&quot;/&gt;&lt;property id=&quot;20300&quot; value=&quot;Slide 43 - &amp;quot;Chronological phases&amp;quot;&quot;/&gt;&lt;property id=&quot;20307&quot; value=&quot;339&quot;/&gt;&lt;/object&gt;&lt;object type=&quot;3&quot; unique_id=&quot;10038&quot;&gt;&lt;property id=&quot;20148&quot; value=&quot;5&quot;/&gt;&lt;property id=&quot;20300&quot; value=&quot;Slide 44 - &amp;quot;Chronological runner&amp;quot;&quot;/&gt;&lt;property id=&quot;20307&quot; value=&quot;340&quot;/&gt;&lt;/object&gt;&lt;object type=&quot;3&quot; unique_id=&quot;10039&quot;&gt;&lt;property id=&quot;20148&quot; value=&quot;5&quot;/&gt;&lt;property id=&quot;20300&quot; value=&quot;Slide 45 - &amp;quot;Calendar month&amp;quot;&quot;/&gt;&lt;property id=&quot;20307&quot; value=&quot;341&quot;/&gt;&lt;/object&gt;&lt;object type=&quot;3&quot; unique_id=&quot;10040&quot;&gt;&lt;property id=&quot;20148&quot; value=&quot;5&quot;/&gt;&lt;property id=&quot;20300&quot; value=&quot;Slide 46 - &amp;quot;Calendar quarter&amp;quot;&quot;/&gt;&lt;property id=&quot;20307&quot; value=&quot;342&quot;/&gt;&lt;/object&gt;&lt;object type=&quot;3&quot; unique_id=&quot;10041&quot;&gt;&lt;property id=&quot;20148&quot; value=&quot;5&quot;/&gt;&lt;property id=&quot;20300&quot; value=&quot;Slide 47 - &amp;quot;Calendar month linear animated&amp;quot;&quot;/&gt;&lt;property id=&quot;20307&quot; value=&quot;343&quot;/&gt;&lt;/object&gt;&lt;object type=&quot;3&quot; unique_id=&quot;10042&quot;&gt;&lt;property id=&quot;20148&quot; value=&quot;5&quot;/&gt;&lt;property id=&quot;20300&quot; value=&quot;Slide 48 - &amp;quot;Calendar fiscal year animated&amp;quot;&quot;/&gt;&lt;property id=&quot;20307&quot; value=&quot;344&quot;/&gt;&lt;/object&gt;&lt;object type=&quot;3&quot; unique_id=&quot;10043&quot;&gt;&lt;property id=&quot;20148&quot; value=&quot;5&quot;/&gt;&lt;property id=&quot;20300&quot; value=&quot;Slide 49 - &amp;quot;Key dates&amp;quot;&quot;/&gt;&lt;property id=&quot;20307&quot; value=&quot;345&quot;/&gt;&lt;/object&gt;&lt;object type=&quot;3&quot; unique_id=&quot;10044&quot;&gt;&lt;property id=&quot;20148&quot; value=&quot;5&quot;/&gt;&lt;property id=&quot;20300&quot; value=&quot;Slide 50 - &amp;quot;About this template&amp;quot;&quot;/&gt;&lt;property id=&quot;20307&quot; value=&quot;346&quot;/&gt;&lt;/object&gt;&lt;object type=&quot;3&quot; unique_id=&quot;10045&quot;&gt;&lt;property id=&quot;20148&quot; value=&quot;5&quot;/&gt;&lt;property id=&quot;20300&quot; value=&quot;Slide 51 - &amp;quot;Legend&amp;quot;&quot;/&gt;&lt;property id=&quot;20307&quot; value=&quot;347&quot;/&gt;&lt;/object&gt;&lt;object type=&quot;3&quot; unique_id=&quot;10046&quot;&gt;&lt;property id=&quot;20148&quot; value=&quot;5&quot;/&gt;&lt;property id=&quot;20300&quot; value=&quot;Slide 52 - &amp;quot;Add fiscal year here&amp;quot;&quot;/&gt;&lt;property id=&quot;20307&quot; value=&quot;348&quot;/&gt;&lt;/object&gt;&lt;object type=&quot;3&quot; unique_id=&quot;10047&quot;&gt;&lt;property id=&quot;20148&quot; value=&quot;5&quot;/&gt;&lt;property id=&quot;20300&quot; value=&quot;Slide 53 - &amp;quot;August&amp;quot;&quot;/&gt;&lt;property id=&quot;20307&quot; value=&quot;349&quot;/&gt;&lt;/object&gt;&lt;object type=&quot;3&quot; unique_id=&quot;10048&quot;&gt;&lt;property id=&quot;20148&quot; value=&quot;5&quot;/&gt;&lt;property id=&quot;20300&quot; value=&quot;Slide 54 - &amp;quot;September&amp;quot;&quot;/&gt;&lt;property id=&quot;20307&quot; value=&quot;350&quot;/&gt;&lt;/object&gt;&lt;object type=&quot;3&quot; unique_id=&quot;10049&quot;&gt;&lt;property id=&quot;20148&quot; value=&quot;5&quot;/&gt;&lt;property id=&quot;20300&quot; value=&quot;Slide 55 - &amp;quot;October&amp;quot;&quot;/&gt;&lt;property id=&quot;20307&quot; value=&quot;351&quot;/&gt;&lt;/object&gt;&lt;object type=&quot;3&quot; unique_id=&quot;10050&quot;&gt;&lt;property id=&quot;20148&quot; value=&quot;5&quot;/&gt;&lt;property id=&quot;20300&quot; value=&quot;Slide 56 - &amp;quot;November&amp;quot;&quot;/&gt;&lt;property id=&quot;20307&quot; value=&quot;352&quot;/&gt;&lt;/object&gt;&lt;object type=&quot;3&quot; unique_id=&quot;10051&quot;&gt;&lt;property id=&quot;20148&quot; value=&quot;5&quot;/&gt;&lt;property id=&quot;20300&quot; value=&quot;Slide 57 - &amp;quot;December&amp;quot;&quot;/&gt;&lt;property id=&quot;20307&quot; value=&quot;353&quot;/&gt;&lt;/object&gt;&lt;object type=&quot;3&quot; unique_id=&quot;10052&quot;&gt;&lt;property id=&quot;20148&quot; value=&quot;5&quot;/&gt;&lt;property id=&quot;20300&quot; value=&quot;Slide 58 - &amp;quot;January&amp;quot;&quot;/&gt;&lt;property id=&quot;20307&quot; value=&quot;354&quot;/&gt;&lt;/object&gt;&lt;object type=&quot;3&quot; unique_id=&quot;10053&quot;&gt;&lt;property id=&quot;20148&quot; value=&quot;5&quot;/&gt;&lt;property id=&quot;20300&quot; value=&quot;Slide 59 - &amp;quot;February&amp;quot;&quot;/&gt;&lt;property id=&quot;20307&quot; value=&quot;355&quot;/&gt;&lt;/object&gt;&lt;object type=&quot;3&quot; unique_id=&quot;10054&quot;&gt;&lt;property id=&quot;20148&quot; value=&quot;5&quot;/&gt;&lt;property id=&quot;20300&quot; value=&quot;Slide 60 - &amp;quot;March&amp;quot;&quot;/&gt;&lt;property id=&quot;20307&quot; value=&quot;356&quot;/&gt;&lt;/object&gt;&lt;object type=&quot;3&quot; unique_id=&quot;10055&quot;&gt;&lt;property id=&quot;20148&quot; value=&quot;5&quot;/&gt;&lt;property id=&quot;20300&quot; value=&quot;Slide 61 - &amp;quot;April&amp;quot;&quot;/&gt;&lt;property id=&quot;20307&quot; value=&quot;357&quot;/&gt;&lt;/object&gt;&lt;object type=&quot;3&quot; unique_id=&quot;10056&quot;&gt;&lt;property id=&quot;20148&quot; value=&quot;5&quot;/&gt;&lt;property id=&quot;20300&quot; value=&quot;Slide 62 - &amp;quot;May&amp;quot;&quot;/&gt;&lt;property id=&quot;20307&quot; value=&quot;358&quot;/&gt;&lt;/object&gt;&lt;object type=&quot;3&quot; unique_id=&quot;10057&quot;&gt;&lt;property id=&quot;20148&quot; value=&quot;5&quot;/&gt;&lt;property id=&quot;20300&quot; value=&quot;Slide 63 - &amp;quot;June&amp;quot;&quot;/&gt;&lt;property id=&quot;20307&quot; value=&quot;359&quot;/&gt;&lt;/object&gt;&lt;object type=&quot;3&quot; unique_id=&quot;10058&quot;&gt;&lt;property id=&quot;20148&quot; value=&quot;5&quot;/&gt;&lt;property id=&quot;20300&quot; value=&quot;Slide 64 - &amp;quot;July&amp;quot;&quot;/&gt;&lt;property id=&quot;20307&quot; value=&quot;360&quot;/&gt;&lt;/object&gt;&lt;object type=&quot;3&quot; unique_id=&quot;10059&quot;&gt;&lt;property id=&quot;20148&quot; value=&quot;5&quot;/&gt;&lt;property id=&quot;20300&quot; value=&quot;Slide 65 - &amp;quot;Graphic elements&amp;quot;&quot;/&gt;&lt;property id=&quot;20307&quot; value=&quot;361&quot;/&gt;&lt;/object&gt;&lt;object type=&quot;3&quot; unique_id=&quot;10060&quot;&gt;&lt;property id=&quot;20148&quot; value=&quot;5&quot;/&gt;&lt;property id=&quot;20300&quot; value=&quot;Slide 66 - &amp;quot;Graphic elements&amp;quot;&quot;/&gt;&lt;property id=&quot;20307&quot; value=&quot;362&quot;/&gt;&lt;/object&gt;&lt;object type=&quot;3&quot; unique_id=&quot;10061&quot;&gt;&lt;property id=&quot;20148&quot; value=&quot;5&quot;/&gt;&lt;property id=&quot;20300&quot; value=&quot;Slide 67 - &amp;quot;Infographic template&amp;quot;&quot;/&gt;&lt;property id=&quot;20307&quot; value=&quot;364&quot;/&gt;&lt;/object&gt;&lt;object type=&quot;3&quot; unique_id=&quot;10062&quot;&gt;&lt;property id=&quot;20148&quot; value=&quot;5&quot;/&gt;&lt;property id=&quot;20300&quot; value=&quot;Slide 68 - &amp;quot;Roadmap&amp;quot;&quot;/&gt;&lt;property id=&quot;20307&quot; value=&quot;365&quot;/&gt;&lt;/object&gt;&lt;object type=&quot;3&quot; unique_id=&quot;10063&quot;&gt;&lt;property id=&quot;20148&quot; value=&quot;5&quot;/&gt;&lt;property id=&quot;20300&quot; value=&quot;Slide 69 - &amp;quot;Pyramid&amp;quot;&quot;/&gt;&lt;property id=&quot;20307&quot; value=&quot;366&quot;/&gt;&lt;/object&gt;&lt;object type=&quot;3&quot; unique_id=&quot;10064&quot;&gt;&lt;property id=&quot;20148&quot; value=&quot;5&quot;/&gt;&lt;property id=&quot;20300&quot; value=&quot;Slide 70 - &amp;quot;Pyramid inverted extended animated&amp;quot;&quot;/&gt;&lt;property id=&quot;20307&quot; value=&quot;367&quot;/&gt;&lt;/object&gt;&lt;object type=&quot;3&quot; unique_id=&quot;10065&quot;&gt;&lt;property id=&quot;20148&quot; value=&quot;5&quot;/&gt;&lt;property id=&quot;20300&quot; value=&quot;Slide 71 - &amp;quot;Pyramid&amp;quot;&quot;/&gt;&lt;property id=&quot;20307&quot; value=&quot;368&quot;/&gt;&lt;/object&gt;&lt;object type=&quot;3&quot; unique_id=&quot;10066&quot;&gt;&lt;property id=&quot;20148&quot; value=&quot;5&quot;/&gt;&lt;property id=&quot;20300&quot; value=&quot;Slide 72 - &amp;quot;Add a title here&amp;quot;&quot;/&gt;&lt;property id=&quot;20307&quot; value=&quot;369&quot;/&gt;&lt;/object&gt;&lt;object type=&quot;3&quot; unique_id=&quot;10067&quot;&gt;&lt;property id=&quot;20148&quot; value=&quot;5&quot;/&gt;&lt;property id=&quot;20300&quot; value=&quot;Slide 73 - &amp;quot;Title goes here&amp;quot;&quot;/&gt;&lt;property id=&quot;20307&quot; value=&quot;370&quot;/&gt;&lt;/object&gt;&lt;object type=&quot;3&quot; unique_id=&quot;10068&quot;&gt;&lt;property id=&quot;20148&quot; value=&quot;5&quot;/&gt;&lt;property id=&quot;20300&quot; value=&quot;Slide 74&quot;/&gt;&lt;property id=&quot;20307&quot; value=&quot;371&quot;/&gt;&lt;/object&gt;&lt;object type=&quot;3&quot; unique_id=&quot;10069&quot;&gt;&lt;property id=&quot;20148&quot; value=&quot;5&quot;/&gt;&lt;property id=&quot;20300&quot; value=&quot;Slide 75 - &amp;quot;Chasm animated&amp;quot;&quot;/&gt;&lt;property id=&quot;20307&quot; value=&quot;372&quot;/&gt;&lt;/object&gt;&lt;object type=&quot;3&quot; unique_id=&quot;10070&quot;&gt;&lt;property id=&quot;20148&quot; value=&quot;5&quot;/&gt;&lt;property id=&quot;20300&quot; value=&quot;Slide 76 - &amp;quot;Chasm two-tone animated&amp;quot;&quot;/&gt;&lt;property id=&quot;20307&quot; value=&quot;373&quot;/&gt;&lt;/object&gt;&lt;object type=&quot;3&quot; unique_id=&quot;10071&quot;&gt;&lt;property id=&quot;20148&quot; value=&quot;5&quot;/&gt;&lt;property id=&quot;20300&quot; value=&quot;Slide 77 - &amp;quot;Circle quartered A&amp;quot;&quot;/&gt;&lt;property id=&quot;20307&quot; value=&quot;374&quot;/&gt;&lt;/object&gt;&lt;object type=&quot;3&quot; unique_id=&quot;10072&quot;&gt;&lt;property id=&quot;20148&quot; value=&quot;5&quot;/&gt;&lt;property id=&quot;20300&quot; value=&quot;Slide 78 - &amp;quot;Squares&amp;quot;&quot;/&gt;&lt;property id=&quot;20307&quot; value=&quot;375&quot;/&gt;&lt;/object&gt;&lt;object type=&quot;3&quot; unique_id=&quot;10073&quot;&gt;&lt;property id=&quot;20148&quot; value=&quot;5&quot;/&gt;&lt;property id=&quot;20300&quot; value=&quot;Slide 79 - &amp;quot;Diagrams matrix rectangles grid animated&amp;quot;&quot;/&gt;&lt;property id=&quot;20307&quot; value=&quot;376&quot;/&gt;&lt;/object&gt;&lt;object type=&quot;3&quot; unique_id=&quot;10074&quot;&gt;&lt;property id=&quot;20148&quot; value=&quot;5&quot;/&gt;&lt;property id=&quot;20300&quot; value=&quot;Slide 80 - &amp;quot;Diagrams matrix squares&amp;quot;&quot;/&gt;&lt;property id=&quot;20307&quot; value=&quot;377&quot;/&gt;&lt;/object&gt;&lt;object type=&quot;3&quot; unique_id=&quot;10075&quot;&gt;&lt;property id=&quot;20148&quot; value=&quot;5&quot;/&gt;&lt;property id=&quot;20300&quot; value=&quot;Slide 81 - &amp;quot;Diagrams matrix table&amp;quot;&quot;/&gt;&lt;property id=&quot;20307&quot; value=&quot;378&quot;/&gt;&lt;/object&gt;&lt;object type=&quot;3&quot; unique_id=&quot;10076&quot;&gt;&lt;property id=&quot;20148&quot; value=&quot;5&quot;/&gt;&lt;property id=&quot;20300&quot; value=&quot;Slide 82 - &amp;quot;Diagrams process circle arrows&amp;quot;&quot;/&gt;&lt;property id=&quot;20307&quot; value=&quot;379&quot;/&gt;&lt;/object&gt;&lt;object type=&quot;3&quot; unique_id=&quot;10077&quot;&gt;&lt;property id=&quot;20148&quot; value=&quot;5&quot;/&gt;&lt;property id=&quot;20300&quot; value=&quot;Slide 83 - &amp;quot;Diagrams relationships circles rectangles animated&amp;quot;&quot;/&gt;&lt;property id=&quot;20307&quot; value=&quot;380&quot;/&gt;&lt;/object&gt;&lt;object type=&quot;3&quot; unique_id=&quot;10078&quot;&gt;&lt;property id=&quot;20148&quot; value=&quot;5&quot;/&gt;&lt;property id=&quot;20300&quot; value=&quot;Slide 84 - &amp;quot;Diagrams relationships tines drill-down animated&amp;quot;&quot;/&gt;&lt;property id=&quot;20307&quot; value=&quot;381&quot;/&gt;&lt;/object&gt;&lt;object type=&quot;3&quot; unique_id=&quot;10079&quot;&gt;&lt;property id=&quot;20148&quot; value=&quot;5&quot;/&gt;&lt;property id=&quot;20300&quot; value=&quot;Slide 85 - &amp;quot;Project name&amp;quot;&quot;/&gt;&lt;property id=&quot;20307&quot; value=&quot;382&quot;/&gt;&lt;/object&gt;&lt;object type=&quot;3&quot; unique_id=&quot;10080&quot;&gt;&lt;property id=&quot;20148&quot; value=&quot;5&quot;/&gt;&lt;property id=&quot;20300&quot; value=&quot;Slide 86 - &amp;quot;Agenda list&amp;quot;&quot;/&gt;&lt;property id=&quot;20307&quot; value=&quot;383&quot;/&gt;&lt;/object&gt;&lt;object type=&quot;3&quot; unique_id=&quot;10081&quot;&gt;&lt;property id=&quot;20148&quot; value=&quot;5&quot;/&gt;&lt;property id=&quot;20300&quot; value=&quot;Slide 87 - &amp;quot;Agenda list&amp;quot;&quot;/&gt;&lt;property id=&quot;20307&quot; value=&quot;384&quot;/&gt;&lt;/object&gt;&lt;object type=&quot;3&quot; unique_id=&quot;10082&quot;&gt;&lt;property id=&quot;20148&quot; value=&quot;5&quot;/&gt;&lt;property id=&quot;20300&quot; value=&quot;Slide 88 - &amp;quot;Agenda table&amp;quot;&quot;/&gt;&lt;property id=&quot;20307&quot; value=&quot;385&quot;/&gt;&lt;/object&gt;&lt;object type=&quot;3&quot; unique_id=&quot;10083&quot;&gt;&lt;property id=&quot;20148&quot; value=&quot;5&quot;/&gt;&lt;property id=&quot;20300&quot; value=&quot;Slide 89 - &amp;quot;Product life cycle&amp;quot;&quot;/&gt;&lt;property id=&quot;20307&quot; value=&quot;386&quot;/&gt;&lt;/object&gt;&lt;object type=&quot;3&quot; unique_id=&quot;10084&quot;&gt;&lt;property id=&quot;20148&quot; value=&quot;5&quot;/&gt;&lt;property id=&quot;20300&quot; value=&quot;Slide 90 - &amp;quot;Questions?&amp;quot;&quot;/&gt;&lt;property id=&quot;20307&quot; value=&quot;387&quot;/&gt;&lt;/object&gt;&lt;object type=&quot;3&quot; unique_id=&quot;10085&quot;&gt;&lt;property id=&quot;20148&quot; value=&quot;5&quot;/&gt;&lt;property id=&quot;20300&quot; value=&quot;Slide 91 - &amp;quot;Questions?&amp;quot;&quot;/&gt;&lt;property id=&quot;20307&quot; value=&quot;388&quot;/&gt;&lt;/object&gt;&lt;object type=&quot;3&quot; unique_id=&quot;10086&quot;&gt;&lt;property id=&quot;20148&quot; value=&quot;5&quot;/&gt;&lt;property id=&quot;20300&quot; value=&quot;Slide 92 - &amp;quot;RACI model definitions&amp;quot;&quot;/&gt;&lt;property id=&quot;20307&quot; value=&quot;389&quot;/&gt;&lt;/object&gt;&lt;object type=&quot;3&quot; unique_id=&quot;10087&quot;&gt;&lt;property id=&quot;20148&quot; value=&quot;5&quot;/&gt;&lt;property id=&quot;20300&quot; value=&quot;Slide 93 - &amp;quot;Seating chart&amp;quot;&quot;/&gt;&lt;property id=&quot;20307&quot; value=&quot;390&quot;/&gt;&lt;/object&gt;&lt;object type=&quot;3&quot; unique_id=&quot;10088&quot;&gt;&lt;property id=&quot;20148&quot; value=&quot;5&quot;/&gt;&lt;property id=&quot;20300&quot; value=&quot;Slide 94 - &amp;quot;Seating chart&amp;quot;&quot;/&gt;&lt;property id=&quot;20307&quot; value=&quot;391&quot;/&gt;&lt;/object&gt;&lt;object type=&quot;3&quot; unique_id=&quot;10089&quot;&gt;&lt;property id=&quot;20148&quot; value=&quot;5&quot;/&gt;&lt;property id=&quot;20300&quot; value=&quot;Slide 95 - &amp;quot;Award  title here&amp;quot;&quot;/&gt;&lt;property id=&quot;20307&quot; value=&quot;392&quot;/&gt;&lt;/object&gt;&lt;object type=&quot;3&quot; unique_id=&quot;10090&quot;&gt;&lt;property id=&quot;20148&quot; value=&quot;5&quot;/&gt;&lt;property id=&quot;20300&quot; value=&quot;Slide 96 - &amp;quot;Vision statement goes here&amp;quot;&quot;/&gt;&lt;property id=&quot;20307&quot; value=&quot;393&quot;/&gt;&lt;/object&gt;&lt;object type=&quot;3&quot; unique_id=&quot;10091&quot;&gt;&lt;property id=&quot;20148&quot; value=&quot;5&quot;/&gt;&lt;property id=&quot;20300&quot; value=&quot;Slide 97 - &amp;quot;Vision statement goes here&amp;quot;&quot;/&gt;&lt;property id=&quot;20307&quot; value=&quot;394&quot;/&gt;&lt;/object&gt;&lt;object type=&quot;3&quot; unique_id=&quot;10092&quot;&gt;&lt;property id=&quot;20148&quot; value=&quot;5&quot;/&gt;&lt;property id=&quot;20300&quot; value=&quot;Slide 98 - &amp;quot;Vision This is placeholder text. Enter your text here.&amp;quot;&quot;/&gt;&lt;property id=&quot;20307&quot; value=&quot;395&quot;/&gt;&lt;/object&gt;&lt;object type=&quot;3&quot; unique_id=&quot;10093&quot;&gt;&lt;property id=&quot;20148&quot; value=&quot;5&quot;/&gt;&lt;property id=&quot;20300&quot; value=&quot;Slide 99&quot;/&gt;&lt;property id=&quot;20307&quot; value=&quot;396&quot;/&gt;&lt;/object&gt;&lt;object type=&quot;3&quot; unique_id=&quot;10094&quot;&gt;&lt;property id=&quot;20148&quot; value=&quot;5&quot;/&gt;&lt;property id=&quot;20300&quot; value=&quot;Slide 100 - &amp;quot;Grid drill-down&amp;quot;&quot;/&gt;&lt;property id=&quot;20307&quot; value=&quot;397&quot;/&gt;&lt;/object&gt;&lt;object type=&quot;3&quot; unique_id=&quot;10095&quot;&gt;&lt;property id=&quot;20148&quot; value=&quot;5&quot;/&gt;&lt;property id=&quot;20300&quot; value=&quot;Slide 101 - &amp;quot;Horizontal checkmark animated&amp;quot;&quot;/&gt;&lt;property id=&quot;20307&quot; value=&quot;398&quot;/&gt;&lt;/object&gt;&lt;object type=&quot;3&quot; unique_id=&quot;10096&quot;&gt;&lt;property id=&quot;20148&quot; value=&quot;5&quot;/&gt;&lt;property id=&quot;20300&quot; value=&quot;Slide 102 - &amp;quot;Horizontal drill-down animated&amp;quot;&quot;/&gt;&lt;property id=&quot;20307&quot; value=&quot;399&quot;/&gt;&lt;/object&gt;&lt;object type=&quot;3&quot; unique_id=&quot;10097&quot;&gt;&lt;property id=&quot;20148&quot; value=&quot;5&quot;/&gt;&lt;property id=&quot;20300&quot; value=&quot;Slide 103 - &amp;quot;Horizontal three-column arrows animated&amp;quot;&quot;/&gt;&lt;property id=&quot;20307&quot; value=&quot;400&quot;/&gt;&lt;/object&gt;&lt;object type=&quot;3&quot; unique_id=&quot;10098&quot;&gt;&lt;property id=&quot;20148&quot; value=&quot;5&quot;/&gt;&lt;property id=&quot;20300&quot; value=&quot;Slide 104 - &amp;quot;Vertical three-column drill-down animated&amp;quot;&quot;/&gt;&lt;property id=&quot;20307&quot; value=&quot;401&quot;/&gt;&lt;/object&gt;&lt;object type=&quot;3&quot; unique_id=&quot;10099&quot;&gt;&lt;property id=&quot;20148&quot; value=&quot;5&quot;/&gt;&lt;property id=&quot;20300&quot; value=&quot;Slide 105 - &amp;quot;Diagrams cost comparison area chart&amp;quot;&quot;/&gt;&lt;property id=&quot;20307&quot; value=&quot;402&quot;/&gt;&lt;/object&gt;&lt;object type=&quot;3&quot; unique_id=&quot;10100&quot;&gt;&lt;property id=&quot;20148&quot; value=&quot;5&quot;/&gt;&lt;property id=&quot;20300&quot; value=&quot;Slide 106&quot;/&gt;&lt;property id=&quot;20307&quot; value=&quot;403&quot;/&gt;&lt;/object&gt;&lt;object type=&quot;3&quot; unique_id=&quot;10101&quot;&gt;&lt;property id=&quot;20148&quot; value=&quot;5&quot;/&gt;&lt;property id=&quot;20300&quot; value=&quot;Slide 107&quot;/&gt;&lt;property id=&quot;20307&quot; value=&quot;404&quot;/&gt;&lt;/object&gt;&lt;object type=&quot;3&quot; unique_id=&quot;10102&quot;&gt;&lt;property id=&quot;20148&quot; value=&quot;5&quot;/&gt;&lt;property id=&quot;20300&quot; value=&quot;Slide 108 - &amp;quot;Pie chart&amp;quot;&quot;/&gt;&lt;property id=&quot;20307&quot; value=&quot;405&quot;/&gt;&lt;/object&gt;&lt;object type=&quot;3&quot; unique_id=&quot;10103&quot;&gt;&lt;property id=&quot;20148&quot; value=&quot;5&quot;/&gt;&lt;property id=&quot;20300&quot; value=&quot;Slide 109 - &amp;quot;Place a headline here&amp;quot;&quot;/&gt;&lt;property id=&quot;20307&quot; value=&quot;406&quot;/&gt;&lt;/object&gt;&lt;object type=&quot;3&quot; unique_id=&quot;10104&quot;&gt;&lt;property id=&quot;20148&quot; value=&quot;5&quot;/&gt;&lt;property id=&quot;20300&quot; value=&quot;Slide 110&quot;/&gt;&lt;property id=&quot;20307&quot; value=&quot;407&quot;/&gt;&lt;/object&gt;&lt;object type=&quot;3&quot; unique_id=&quot;10105&quot;&gt;&lt;property id=&quot;20148&quot; value=&quot;5&quot;/&gt;&lt;property id=&quot;20300&quot; value=&quot;Slide 111 - &amp;quot;Area chart&amp;quot;&quot;/&gt;&lt;property id=&quot;20307&quot; value=&quot;408&quot;/&gt;&lt;/object&gt;&lt;object type=&quot;3&quot; unique_id=&quot;10106&quot;&gt;&lt;property id=&quot;20148&quot; value=&quot;5&quot;/&gt;&lt;property id=&quot;20300&quot; value=&quot;Slide 112 - &amp;quot;Bar chart – many &amp;quot;&quot;/&gt;&lt;property id=&quot;20307&quot; value=&quot;409&quot;/&gt;&lt;/object&gt;&lt;object type=&quot;3&quot; unique_id=&quot;10107&quot;&gt;&lt;property id=&quot;20148&quot; value=&quot;5&quot;/&gt;&lt;property id=&quot;20300&quot; value=&quot;Slide 113 - &amp;quot;Bar chart – few &amp;quot;&quot;/&gt;&lt;property id=&quot;20307&quot; value=&quot;410&quot;/&gt;&lt;/object&gt;&lt;object type=&quot;3&quot; unique_id=&quot;10108&quot;&gt;&lt;property id=&quot;20148&quot; value=&quot;5&quot;/&gt;&lt;property id=&quot;20300&quot; value=&quot;Slide 114 - &amp;quot;Bar chart column - many&amp;quot;&quot;/&gt;&lt;property id=&quot;20307&quot; value=&quot;413&quot;/&gt;&lt;/object&gt;&lt;object type=&quot;3&quot; unique_id=&quot;10109&quot;&gt;&lt;property id=&quot;20148&quot; value=&quot;5&quot;/&gt;&lt;property id=&quot;20300&quot; value=&quot;Slide 115 - &amp;quot;Bar chart column – few&amp;quot;&quot;/&gt;&lt;property id=&quot;20307&quot; value=&quot;411&quot;/&gt;&lt;/object&gt;&lt;object type=&quot;3&quot; unique_id=&quot;10110&quot;&gt;&lt;property id=&quot;20148&quot; value=&quot;5&quot;/&gt;&lt;property id=&quot;20300&quot; value=&quot;Slide 116 - &amp;quot;Bar chart comparison – few&amp;quot;&quot;/&gt;&lt;property id=&quot;20307&quot; value=&quot;412&quot;/&gt;&lt;/object&gt;&lt;object type=&quot;3&quot; unique_id=&quot;10111&quot;&gt;&lt;property id=&quot;20148&quot; value=&quot;5&quot;/&gt;&lt;property id=&quot;20300&quot; value=&quot;Slide 117 - &amp;quot;Doughnut chart&amp;quot;&quot;/&gt;&lt;property id=&quot;20307&quot; value=&quot;414&quot;/&gt;&lt;/object&gt;&lt;object type=&quot;3&quot; unique_id=&quot;10112&quot;&gt;&lt;property id=&quot;20148&quot; value=&quot;5&quot;/&gt;&lt;property id=&quot;20300&quot; value=&quot;Slide 118 - &amp;quot;Table simple color crisp column&amp;quot;&quot;/&gt;&lt;property id=&quot;20307&quot; value=&quot;415&quot;/&gt;&lt;/object&gt;&lt;object type=&quot;3&quot; unique_id=&quot;10113&quot;&gt;&lt;property id=&quot;20148&quot; value=&quot;5&quot;/&gt;&lt;property id=&quot;20300&quot; value=&quot;Slide 119 - &amp;quot;Table simple bold – many &amp;quot;&quot;/&gt;&lt;property id=&quot;20307&quot; value=&quot;416&quot;/&gt;&lt;/object&gt;&lt;object type=&quot;3&quot; unique_id=&quot;10114&quot;&gt;&lt;property id=&quot;20148&quot; value=&quot;5&quot;/&gt;&lt;property id=&quot;20300&quot; value=&quot;Slide 120 - &amp;quot;Table simple bold – few&amp;quot;&quot;/&gt;&lt;property id=&quot;20307&quot; value=&quot;417&quot;/&gt;&lt;/object&gt;&lt;object type=&quot;3&quot; unique_id=&quot;10115&quot;&gt;&lt;property id=&quot;20148&quot; value=&quot;5&quot;/&gt;&lt;property id=&quot;20300&quot; value=&quot;Slide 121 - &amp;quot;Table simple crisp rows – many&amp;quot;&quot;/&gt;&lt;property id=&quot;20307&quot; value=&quot;418&quot;/&gt;&lt;/object&gt;&lt;object type=&quot;3&quot; unique_id=&quot;10116&quot;&gt;&lt;property id=&quot;20148&quot; value=&quot;5&quot;/&gt;&lt;property id=&quot;20300&quot; value=&quot;Slide 122 - &amp;quot;Table crisp rows – few&amp;quot;&quot;/&gt;&lt;property id=&quot;20307&quot; value=&quot;419&quot;/&gt;&lt;/object&gt;&lt;object type=&quot;3&quot; unique_id=&quot;10117&quot;&gt;&lt;property id=&quot;20148&quot; value=&quot;5&quot;/&gt;&lt;property id=&quot;20300&quot; value=&quot;Slide 123 - &amp;quot;Comparative&amp;quot;&quot;/&gt;&lt;property id=&quot;20307&quot; value=&quot;420&quot;/&gt;&lt;/object&gt;&lt;object type=&quot;3&quot; unique_id=&quot;10118&quot;&gt;&lt;property id=&quot;20148&quot; value=&quot;5&quot;/&gt;&lt;property id=&quot;20300&quot; value=&quot;Slide 124 - &amp;quot;Comparative grid&amp;quot;&quot;/&gt;&lt;property id=&quot;20307&quot; value=&quot;421&quot;/&gt;&lt;/object&gt;&lt;object type=&quot;3&quot; unique_id=&quot;10119&quot;&gt;&lt;property id=&quot;20148&quot; value=&quot;5&quot;/&gt;&lt;property id=&quot;20300&quot; value=&quot;Slide 125 - &amp;quot;Milestone tracker vertical&amp;quot;&quot;/&gt;&lt;property id=&quot;20307&quot; value=&quot;422&quot;/&gt;&lt;/object&gt;&lt;object type=&quot;3&quot; unique_id=&quot;10120&quot;&gt;&lt;property id=&quot;20148&quot; value=&quot;5&quot;/&gt;&lt;property id=&quot;20300&quot; value=&quot;Slide 126 - &amp;quot;Photo A grid&amp;quot;&quot;/&gt;&lt;property id=&quot;20307&quot; value=&quot;423&quot;/&gt;&lt;/object&gt;&lt;object type=&quot;3&quot; unique_id=&quot;10121&quot;&gt;&lt;property id=&quot;20148&quot; value=&quot;5&quot;/&gt;&lt;property id=&quot;20300&quot; value=&quot;Slide 127 - &amp;quot;Photo primary 5 grid&amp;quot;&quot;/&gt;&lt;property id=&quot;20307&quot; value=&quot;424&quot;/&gt;&lt;/object&gt;&lt;object type=&quot;3&quot; unique_id=&quot;10122&quot;&gt;&lt;property id=&quot;20148&quot; value=&quot;5&quot;/&gt;&lt;property id=&quot;20300&quot; value=&quot;Slide 128 - &amp;quot;Photo B&amp;quot;&quot;/&gt;&lt;property id=&quot;20307&quot; value=&quot;425&quot;/&gt;&lt;/object&gt;&lt;object type=&quot;3&quot; unique_id=&quot;10123&quot;&gt;&lt;property id=&quot;20148&quot; value=&quot;5&quot;/&gt;&lt;property id=&quot;20300&quot; value=&quot;Slide 129 - &amp;quot;Photo B – drill-down&amp;quot;&quot;/&gt;&lt;property id=&quot;20307&quot; value=&quot;426&quot;/&gt;&lt;/object&gt;&lt;object type=&quot;3&quot; unique_id=&quot;10124&quot;&gt;&lt;property id=&quot;20148&quot; value=&quot;5&quot;/&gt;&lt;property id=&quot;20300&quot; value=&quot;Slide 130 - &amp;quot;Photo C – drill-down&amp;quot;&quot;/&gt;&lt;property id=&quot;20307&quot; value=&quot;427&quot;/&gt;&lt;/object&gt;&lt;object type=&quot;3&quot; unique_id=&quot;10125&quot;&gt;&lt;property id=&quot;20148&quot; value=&quot;5&quot;/&gt;&lt;property id=&quot;20300&quot; value=&quot;Slide 131 - &amp;quot;Editable map&amp;quot;&quot;/&gt;&lt;property id=&quot;20307&quot; value=&quot;428&quot;/&gt;&lt;/object&gt;&lt;object type=&quot;3&quot; unique_id=&quot;10126&quot;&gt;&lt;property id=&quot;20148&quot; value=&quot;5&quot;/&gt;&lt;property id=&quot;20300&quot; value=&quot;Slide 132 - &amp;quot;Africa and  Middle East&amp;quot;&quot;/&gt;&lt;property id=&quot;20307&quot; value=&quot;429&quot;/&gt;&lt;/object&gt;&lt;object type=&quot;3&quot; unique_id=&quot;10127&quot;&gt;&lt;property id=&quot;20148&quot; value=&quot;5&quot;/&gt;&lt;property id=&quot;20300&quot; value=&quot;Slide 133 - &amp;quot;Asia&amp;quot;&quot;/&gt;&lt;property id=&quot;20307&quot; value=&quot;430&quot;/&gt;&lt;/object&gt;&lt;object type=&quot;3&quot; unique_id=&quot;10128&quot;&gt;&lt;property id=&quot;20148&quot; value=&quot;5&quot;/&gt;&lt;property id=&quot;20300&quot; value=&quot;Slide 134 - &amp;quot;Europe&amp;quot;&quot;/&gt;&lt;property id=&quot;20307&quot; value=&quot;431&quot;/&gt;&lt;/object&gt;&lt;object type=&quot;3&quot; unique_id=&quot;10129&quot;&gt;&lt;property id=&quot;20148&quot; value=&quot;5&quot;/&gt;&lt;property id=&quot;20300&quot; value=&quot;Slide 135 - &amp;quot;Mexico and Latin America&amp;quot;&quot;/&gt;&lt;property id=&quot;20307&quot; value=&quot;432&quot;/&gt;&lt;/object&gt;&lt;object type=&quot;3&quot; unique_id=&quot;10130&quot;&gt;&lt;property id=&quot;20148&quot; value=&quot;5&quot;/&gt;&lt;property id=&quot;20300&quot; value=&quot;Slide 136 - &amp;quot;North America&amp;quot;&quot;/&gt;&lt;property id=&quot;20307&quot; value=&quot;433&quot;/&gt;&lt;/object&gt;&lt;object type=&quot;3&quot; unique_id=&quot;10131&quot;&gt;&lt;property id=&quot;20148&quot; value=&quot;5&quot;/&gt;&lt;property id=&quot;20300&quot; value=&quot;Slide 137 - &amp;quot;Russia&amp;quot;&quot;/&gt;&lt;property id=&quot;20307&quot; value=&quot;434&quot;/&gt;&lt;/object&gt;&lt;object type=&quot;3&quot; unique_id=&quot;10132&quot;&gt;&lt;property id=&quot;20148&quot; value=&quot;5&quot;/&gt;&lt;property id=&quot;20300&quot; value=&quot;Slide 138 - &amp;quot;South America&amp;quot;&quot;/&gt;&lt;property id=&quot;20307&quot; value=&quot;435&quot;/&gt;&lt;/object&gt;&lt;object type=&quot;3&quot; unique_id=&quot;10133&quot;&gt;&lt;property id=&quot;20148&quot; value=&quot;5&quot;/&gt;&lt;property id=&quot;20300&quot; value=&quot;Slide 139 - &amp;quot;Australia and  South Pacific&amp;quot;&quot;/&gt;&lt;property id=&quot;20307&quot; value=&quot;436&quot;/&gt;&lt;/object&gt;&lt;object type=&quot;3&quot; unique_id=&quot;10134&quot;&gt;&lt;property id=&quot;20148&quot; value=&quot;5&quot;/&gt;&lt;property id=&quot;20300&quot; value=&quot;Slide 140 - &amp;quot;USA&amp;quot;&quot;/&gt;&lt;property id=&quot;20307&quot; value=&quot;437&quot;/&gt;&lt;/object&gt;&lt;object type=&quot;3&quot; unique_id=&quot;10537&quot;&gt;&lt;property id=&quot;20148&quot; value=&quot;5&quot;/&gt;&lt;property id=&quot;20300&quot; value=&quot;Slide 26 - &amp;quot;Cisco Grey (Glyph) cloud icons&amp;quot;&quot;/&gt;&lt;property id=&quot;20307&quot; value=&quot;440&quot;/&gt;&lt;/object&gt;&lt;object type=&quot;3&quot; unique_id=&quot;10538&quot;&gt;&lt;property id=&quot;20148&quot; value=&quot;5&quot;/&gt;&lt;property id=&quot;20300&quot; value=&quot;Slide 27 - &amp;quot;Cisco Grey (Glyph) cloud icons&amp;quot;&quot;/&gt;&lt;property id=&quot;20307&quot; value=&quot;441&quot;/&gt;&lt;/object&gt;&lt;object type=&quot;3&quot; unique_id=&quot;10539&quot;&gt;&lt;property id=&quot;20148&quot; value=&quot;5&quot;/&gt;&lt;property id=&quot;20300&quot; value=&quot;Slide 32 - &amp;quot;Cisco Grey (Glyph) services icons&amp;quot;&quot;/&gt;&lt;property id=&quot;20307&quot; value=&quot;438&quot;/&gt;&lt;/object&gt;&lt;object type=&quot;3&quot; unique_id=&quot;10540&quot;&gt;&lt;property id=&quot;20148&quot; value=&quot;5&quot;/&gt;&lt;property id=&quot;20300&quot; value=&quot;Slide 33 - &amp;quot;Cisco Grey (Glyph) services icons&amp;quot;&quot;/&gt;&lt;property id=&quot;20307&quot; value=&quot;439&quot;/&gt;&lt;/object&gt;&lt;object type=&quot;3&quot; unique_id=&quot;11507&quot;&gt;&lt;property id=&quot;20148&quot; value=&quot;5&quot;/&gt;&lt;property id=&quot;20300&quot; value=&quot;Slide 19 - &amp;quot;Cisco Grey (Glyph) icons&amp;quot;&quot;/&gt;&lt;property id=&quot;20307&quot; value=&quot;442&quot;/&gt;&lt;/object&gt;&lt;object type=&quot;3&quot; unique_id=&quot;11508&quot;&gt;&lt;property id=&quot;20148&quot; value=&quot;5&quot;/&gt;&lt;property id=&quot;20300&quot; value=&quot;Slide 20 - &amp;quot;Cisco Grey (Glyph) icons&amp;quot;&quot;/&gt;&lt;property id=&quot;20307&quot; value=&quot;443&quot;/&gt;&lt;/object&gt;&lt;object type=&quot;3&quot; unique_id=&quot;11509&quot;&gt;&lt;property id=&quot;20148&quot; value=&quot;5&quot;/&gt;&lt;property id=&quot;20300&quot; value=&quot;Slide 21 - &amp;quot;Cisco Grey (Glyph) icons&amp;quot;&quot;/&gt;&lt;property id=&quot;20307&quot; value=&quot;444&quot;/&gt;&lt;/object&gt;&lt;object type=&quot;3&quot; unique_id=&quot;11934&quot;&gt;&lt;property id=&quot;20148&quot; value=&quot;5&quot;/&gt;&lt;property id=&quot;20300&quot; value=&quot;Slide 2 - &amp;quot;Please read&amp;quot;&quot;/&gt;&lt;property id=&quot;20307&quot; value=&quot;445&quot;/&gt;&lt;/object&gt;&lt;/object&gt;&lt;object type=&quot;8&quot; unique_id=&quot;10268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tAcad-Template-2018" id="{30B35E31-9D7E-1949-A409-2F7D48BD6E7D}" vid="{DB1E9F1F-EACF-9740-A227-8C0508638861}"/>
    </a:ext>
  </a:extLst>
</a:theme>
</file>

<file path=ppt/theme/theme2.xml><?xml version="1.0" encoding="utf-8"?>
<a:theme xmlns:a="http://schemas.openxmlformats.org/drawingml/2006/main" name="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3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4.xml><?xml version="1.0" encoding="utf-8"?>
<a:theme xmlns:a="http://schemas.openxmlformats.org/drawingml/2006/main" name="1_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5.xml><?xml version="1.0" encoding="utf-8"?>
<a:theme xmlns:a="http://schemas.openxmlformats.org/drawingml/2006/main" name="2_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6.xml><?xml version="1.0" encoding="utf-8"?>
<a:theme xmlns:a="http://schemas.openxmlformats.org/drawingml/2006/main" name="3_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7.xml><?xml version="1.0" encoding="utf-8"?>
<a:theme xmlns:a="http://schemas.openxmlformats.org/drawingml/2006/main" name="2_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1_Blue theme 2015 16x9</Template>
  <TotalTime>2</TotalTime>
  <Words>1564</Words>
  <Application>Microsoft Macintosh PowerPoint</Application>
  <PresentationFormat>On-screen Show (16:9)</PresentationFormat>
  <Paragraphs>270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ＭＳ Ｐゴシック</vt:lpstr>
      <vt:lpstr>Aptos</vt:lpstr>
      <vt:lpstr>Arial</vt:lpstr>
      <vt:lpstr>Calibri</vt:lpstr>
      <vt:lpstr>Ciscolight</vt:lpstr>
      <vt:lpstr>CiscoSans ExtraLight</vt:lpstr>
      <vt:lpstr>CiscoSans Thin</vt:lpstr>
      <vt:lpstr>CiscoSansTT</vt:lpstr>
      <vt:lpstr>CiscoSansTT ExtraLight</vt:lpstr>
      <vt:lpstr>Wingdings</vt:lpstr>
      <vt:lpstr>1_Blue theme 2015 16x9</vt:lpstr>
      <vt:lpstr>Blue theme 2015 16x9</vt:lpstr>
      <vt:lpstr>Default Theme</vt:lpstr>
      <vt:lpstr>1_Default Theme</vt:lpstr>
      <vt:lpstr>2_Blue theme 2015 16x9</vt:lpstr>
      <vt:lpstr>3_Blue theme 2015 16x9</vt:lpstr>
      <vt:lpstr>2_Default Theme</vt:lpstr>
      <vt:lpstr>CCNA 7.0</vt:lpstr>
      <vt:lpstr>PowerPoint Presentation</vt:lpstr>
      <vt:lpstr>CCNA: Introduction to Networks</vt:lpstr>
      <vt:lpstr>Accelerated Path to Job Readiness</vt:lpstr>
      <vt:lpstr>CCNA: Switching, Routing, and Wireless Essentials</vt:lpstr>
      <vt:lpstr>Accelerated Path to Job Readiness</vt:lpstr>
      <vt:lpstr>CCNA: Enterprise Networking, Security, and Automation</vt:lpstr>
      <vt:lpstr>Accelerated Path to Job Readiness</vt:lpstr>
      <vt:lpstr>Web and Email Protocols Email Protocols</vt:lpstr>
      <vt:lpstr>HSRP HSRP Priority and Preemption (Cont.)</vt:lpstr>
      <vt:lpstr>IPSec Confidentiality (Cont.)</vt:lpstr>
      <vt:lpstr>PowerPoint Presentation</vt:lpstr>
      <vt:lpstr>Katedra informačních technologií PEF ČZU v Praze</vt:lpstr>
      <vt:lpstr>PowerPoint Presentation</vt:lpstr>
      <vt:lpstr>CCNA: Introduction to Networks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Essentials 7.0</dc:title>
  <dc:creator>Dave Free (dafree)</dc:creator>
  <cp:lastModifiedBy>Šimek Pavel</cp:lastModifiedBy>
  <cp:revision>345</cp:revision>
  <cp:lastPrinted>2025-10-02T11:38:56Z</cp:lastPrinted>
  <dcterms:created xsi:type="dcterms:W3CDTF">2019-04-30T21:45:33Z</dcterms:created>
  <dcterms:modified xsi:type="dcterms:W3CDTF">2025-10-21T13:45:00Z</dcterms:modified>
</cp:coreProperties>
</file>